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</p:sldMasterIdLst>
  <p:notesMasterIdLst>
    <p:notesMasterId r:id="rId45"/>
  </p:notesMasterIdLst>
  <p:sldIdLst>
    <p:sldId id="256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277" r:id="rId4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5pPr>
    <a:lvl6pPr marL="2286000" algn="l" defTabSz="914400" rtl="0" eaLnBrk="1" latinLnBrk="0" hangingPunct="1">
      <a:defRPr sz="38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6pPr>
    <a:lvl7pPr marL="2743200" algn="l" defTabSz="914400" rtl="0" eaLnBrk="1" latinLnBrk="0" hangingPunct="1">
      <a:defRPr sz="38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7pPr>
    <a:lvl8pPr marL="3200400" algn="l" defTabSz="914400" rtl="0" eaLnBrk="1" latinLnBrk="0" hangingPunct="1">
      <a:defRPr sz="38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8pPr>
    <a:lvl9pPr marL="3657600" algn="l" defTabSz="914400" rtl="0" eaLnBrk="1" latinLnBrk="0" hangingPunct="1">
      <a:defRPr sz="38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94660"/>
  </p:normalViewPr>
  <p:slideViewPr>
    <p:cSldViewPr>
      <p:cViewPr varScale="1">
        <p:scale>
          <a:sx n="48" d="100"/>
          <a:sy n="48" d="100"/>
        </p:scale>
        <p:origin x="-1428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AC6F5-D7C3-478B-A04A-10D834D582D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28CB0C-AF96-42DD-8AC7-B26B986E725F}">
      <dgm:prSet phldrT="[Текст]"/>
      <dgm:spPr/>
      <dgm:t>
        <a:bodyPr/>
        <a:lstStyle/>
        <a:p>
          <a:r>
            <a:rPr lang="ru-RU" smtClean="0">
              <a:latin typeface="Trebuchet MS" pitchFamily="34" charset="0"/>
            </a:rPr>
            <a:t>Технический чувак</a:t>
          </a:r>
          <a:endParaRPr lang="ru-RU">
            <a:latin typeface="Trebuchet MS" pitchFamily="34" charset="0"/>
          </a:endParaRPr>
        </a:p>
      </dgm:t>
    </dgm:pt>
    <dgm:pt modelId="{D50E4311-3033-4826-92C3-365E620B9BBA}" type="parTrans" cxnId="{EAD5AD71-5EB4-4698-8730-8608730011EA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D978720A-3BC5-4BC8-B502-F4A2270FD209}" type="sibTrans" cxnId="{EAD5AD71-5EB4-4698-8730-8608730011EA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287DD04F-B971-4CC4-91AF-270D16D0467B}">
      <dgm:prSet phldrT="[Текст]"/>
      <dgm:spPr/>
      <dgm:t>
        <a:bodyPr/>
        <a:lstStyle/>
        <a:p>
          <a:r>
            <a:rPr lang="ru-RU" smtClean="0">
              <a:latin typeface="Trebuchet MS" pitchFamily="34" charset="0"/>
            </a:rPr>
            <a:t>Девелопер</a:t>
          </a:r>
          <a:endParaRPr lang="ru-RU">
            <a:latin typeface="Trebuchet MS" pitchFamily="34" charset="0"/>
          </a:endParaRPr>
        </a:p>
      </dgm:t>
    </dgm:pt>
    <dgm:pt modelId="{27AE7B38-6911-4F1D-A5ED-B409B4A715C0}" type="parTrans" cxnId="{6C26D590-7E77-4AA9-9C30-E3C72AD625C0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FBE0B7FB-71A2-406B-B1B4-C86A8FECDF48}" type="sibTrans" cxnId="{6C26D590-7E77-4AA9-9C30-E3C72AD625C0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E28195C8-E253-4ADC-A630-B2A31CB8EBE9}">
      <dgm:prSet phldrT="[Текст]"/>
      <dgm:spPr/>
      <dgm:t>
        <a:bodyPr/>
        <a:lstStyle/>
        <a:p>
          <a:r>
            <a:rPr lang="ru-RU" smtClean="0">
              <a:latin typeface="Trebuchet MS" pitchFamily="34" charset="0"/>
            </a:rPr>
            <a:t>Девелопер</a:t>
          </a:r>
          <a:endParaRPr lang="ru-RU">
            <a:latin typeface="Trebuchet MS" pitchFamily="34" charset="0"/>
          </a:endParaRPr>
        </a:p>
      </dgm:t>
    </dgm:pt>
    <dgm:pt modelId="{3C544F7F-5874-4AC8-81E1-BBA0E110F493}" type="parTrans" cxnId="{2E95D448-6E6A-4765-A3B6-330B4B0418EC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E12F2A23-CFD9-4DEF-A51E-6CFC271F199E}" type="sibTrans" cxnId="{2E95D448-6E6A-4765-A3B6-330B4B0418EC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CFB7072C-A2DB-4241-BC06-4EF8B7548A2A}">
      <dgm:prSet phldrT="[Текст]"/>
      <dgm:spPr/>
      <dgm:t>
        <a:bodyPr/>
        <a:lstStyle/>
        <a:p>
          <a:r>
            <a:rPr lang="ru-RU" smtClean="0">
              <a:latin typeface="Trebuchet MS" pitchFamily="34" charset="0"/>
            </a:rPr>
            <a:t>Девелопер</a:t>
          </a:r>
          <a:endParaRPr lang="ru-RU">
            <a:latin typeface="Trebuchet MS" pitchFamily="34" charset="0"/>
          </a:endParaRPr>
        </a:p>
      </dgm:t>
    </dgm:pt>
    <dgm:pt modelId="{B34074DB-1F5D-4637-BF20-7622B17E6906}" type="parTrans" cxnId="{1E01C516-9C08-43FE-AB77-3B1159BB8866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70FD4B4D-D45C-43CD-B6F8-A11B403082B1}" type="sibTrans" cxnId="{1E01C516-9C08-43FE-AB77-3B1159BB8866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E81BB63D-9E77-481C-BB40-00888640F312}">
      <dgm:prSet custT="1"/>
      <dgm:spPr/>
      <dgm:t>
        <a:bodyPr/>
        <a:lstStyle/>
        <a:p>
          <a:r>
            <a:rPr lang="ru-RU" sz="4000" smtClean="0">
              <a:latin typeface="Trebuchet MS" pitchFamily="34" charset="0"/>
            </a:rPr>
            <a:t>Люди бизнеса</a:t>
          </a:r>
          <a:endParaRPr lang="ru-RU" sz="4000">
            <a:latin typeface="Trebuchet MS" pitchFamily="34" charset="0"/>
          </a:endParaRPr>
        </a:p>
      </dgm:t>
    </dgm:pt>
    <dgm:pt modelId="{63E7EF2C-EF8F-43FA-A8E9-94900DDD2402}" type="parTrans" cxnId="{7EDB84F5-7EC5-4F2B-8284-8B3560ACFFFB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420F743E-A520-41BA-B43B-47D863E3869B}" type="sibTrans" cxnId="{7EDB84F5-7EC5-4F2B-8284-8B3560ACFFFB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CBBE3017-091E-47C9-A959-3D0E559E66C4}" type="pres">
      <dgm:prSet presAssocID="{41CAC6F5-D7C3-478B-A04A-10D834D582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4EC8D8-4520-4506-8278-427291AB762C}" type="pres">
      <dgm:prSet presAssocID="{E81BB63D-9E77-481C-BB40-00888640F312}" presName="root1" presStyleCnt="0"/>
      <dgm:spPr/>
    </dgm:pt>
    <dgm:pt modelId="{F53FE417-06AC-44F7-A0CF-4571BD9A334B}" type="pres">
      <dgm:prSet presAssocID="{E81BB63D-9E77-481C-BB40-00888640F3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F72801-5D73-481E-A844-F34C884F32A5}" type="pres">
      <dgm:prSet presAssocID="{E81BB63D-9E77-481C-BB40-00888640F312}" presName="level2hierChild" presStyleCnt="0"/>
      <dgm:spPr/>
    </dgm:pt>
    <dgm:pt modelId="{6D7D31C7-0C1E-4939-AFCF-382274D57378}" type="pres">
      <dgm:prSet presAssocID="{D50E4311-3033-4826-92C3-365E620B9BBA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9A431D9B-AE00-486A-973E-88DD4C78C01E}" type="pres">
      <dgm:prSet presAssocID="{D50E4311-3033-4826-92C3-365E620B9BBA}" presName="connTx" presStyleLbl="parChTrans1D2" presStyleIdx="0" presStyleCnt="1"/>
      <dgm:spPr/>
      <dgm:t>
        <a:bodyPr/>
        <a:lstStyle/>
        <a:p>
          <a:endParaRPr lang="ru-RU"/>
        </a:p>
      </dgm:t>
    </dgm:pt>
    <dgm:pt modelId="{1E58810B-D0D7-4E60-BD76-12BD684CA078}" type="pres">
      <dgm:prSet presAssocID="{B928CB0C-AF96-42DD-8AC7-B26B986E725F}" presName="root2" presStyleCnt="0"/>
      <dgm:spPr/>
    </dgm:pt>
    <dgm:pt modelId="{4698D034-F370-4147-8B0B-24CF41AB4C1F}" type="pres">
      <dgm:prSet presAssocID="{B928CB0C-AF96-42DD-8AC7-B26B986E725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EE08B-6115-4AE7-B931-32FA732AE1BE}" type="pres">
      <dgm:prSet presAssocID="{B928CB0C-AF96-42DD-8AC7-B26B986E725F}" presName="level3hierChild" presStyleCnt="0"/>
      <dgm:spPr/>
    </dgm:pt>
    <dgm:pt modelId="{5CDD37EB-6171-42C0-BC63-A4830BBDE057}" type="pres">
      <dgm:prSet presAssocID="{27AE7B38-6911-4F1D-A5ED-B409B4A715C0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5ABE78B5-E57C-4AA2-BBBB-7481F5016CD6}" type="pres">
      <dgm:prSet presAssocID="{27AE7B38-6911-4F1D-A5ED-B409B4A715C0}" presName="connTx" presStyleLbl="parChTrans1D3" presStyleIdx="0" presStyleCnt="3"/>
      <dgm:spPr/>
      <dgm:t>
        <a:bodyPr/>
        <a:lstStyle/>
        <a:p>
          <a:endParaRPr lang="ru-RU"/>
        </a:p>
      </dgm:t>
    </dgm:pt>
    <dgm:pt modelId="{41056898-12D6-498F-9F58-1879EAA675B0}" type="pres">
      <dgm:prSet presAssocID="{287DD04F-B971-4CC4-91AF-270D16D0467B}" presName="root2" presStyleCnt="0"/>
      <dgm:spPr/>
    </dgm:pt>
    <dgm:pt modelId="{B9472AC6-B440-4DEA-9DEE-9DAC7C61BACA}" type="pres">
      <dgm:prSet presAssocID="{287DD04F-B971-4CC4-91AF-270D16D0467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E6FA3-9246-4FD7-8823-13559761E2E4}" type="pres">
      <dgm:prSet presAssocID="{287DD04F-B971-4CC4-91AF-270D16D0467B}" presName="level3hierChild" presStyleCnt="0"/>
      <dgm:spPr/>
    </dgm:pt>
    <dgm:pt modelId="{684A1D89-F0AF-4C6F-BFBC-2F991719CEC6}" type="pres">
      <dgm:prSet presAssocID="{3C544F7F-5874-4AC8-81E1-BBA0E110F49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6DC24C30-F0A1-40E5-9F38-84466A000CCE}" type="pres">
      <dgm:prSet presAssocID="{3C544F7F-5874-4AC8-81E1-BBA0E110F49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A07D804-BDF6-4DDC-9DBD-6CA6D736E133}" type="pres">
      <dgm:prSet presAssocID="{E28195C8-E253-4ADC-A630-B2A31CB8EBE9}" presName="root2" presStyleCnt="0"/>
      <dgm:spPr/>
    </dgm:pt>
    <dgm:pt modelId="{0C33A735-0956-40C2-9815-D822193A9429}" type="pres">
      <dgm:prSet presAssocID="{E28195C8-E253-4ADC-A630-B2A31CB8EBE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D3DCA-3B2C-45E6-BC4B-2F3F9A2095A5}" type="pres">
      <dgm:prSet presAssocID="{E28195C8-E253-4ADC-A630-B2A31CB8EBE9}" presName="level3hierChild" presStyleCnt="0"/>
      <dgm:spPr/>
    </dgm:pt>
    <dgm:pt modelId="{A27A7AAC-7851-4B70-92E3-0E8946DA2329}" type="pres">
      <dgm:prSet presAssocID="{B34074DB-1F5D-4637-BF20-7622B17E690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807C6F31-5369-495D-8BAC-2D418807D4CB}" type="pres">
      <dgm:prSet presAssocID="{B34074DB-1F5D-4637-BF20-7622B17E690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24E8370A-3AF4-41E9-A730-9AA982093ED8}" type="pres">
      <dgm:prSet presAssocID="{CFB7072C-A2DB-4241-BC06-4EF8B7548A2A}" presName="root2" presStyleCnt="0"/>
      <dgm:spPr/>
    </dgm:pt>
    <dgm:pt modelId="{C9E119CB-0C4D-4F09-B947-B0EFDE2C10AA}" type="pres">
      <dgm:prSet presAssocID="{CFB7072C-A2DB-4241-BC06-4EF8B7548A2A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2A3E1-7503-43E5-8A64-AD495ED3E18E}" type="pres">
      <dgm:prSet presAssocID="{CFB7072C-A2DB-4241-BC06-4EF8B7548A2A}" presName="level3hierChild" presStyleCnt="0"/>
      <dgm:spPr/>
    </dgm:pt>
  </dgm:ptLst>
  <dgm:cxnLst>
    <dgm:cxn modelId="{AA7731BC-CA23-416D-AFEA-F8A2C218FCA6}" type="presOf" srcId="{B928CB0C-AF96-42DD-8AC7-B26B986E725F}" destId="{4698D034-F370-4147-8B0B-24CF41AB4C1F}" srcOrd="0" destOrd="0" presId="urn:microsoft.com/office/officeart/2008/layout/HorizontalMultiLevelHierarchy"/>
    <dgm:cxn modelId="{E6B0FA81-58BB-4D0E-996D-C8EAB0647933}" type="presOf" srcId="{27AE7B38-6911-4F1D-A5ED-B409B4A715C0}" destId="{5ABE78B5-E57C-4AA2-BBBB-7481F5016CD6}" srcOrd="1" destOrd="0" presId="urn:microsoft.com/office/officeart/2008/layout/HorizontalMultiLevelHierarchy"/>
    <dgm:cxn modelId="{866BCDF6-28B4-4320-9EC4-5763AD5EF48E}" type="presOf" srcId="{E28195C8-E253-4ADC-A630-B2A31CB8EBE9}" destId="{0C33A735-0956-40C2-9815-D822193A9429}" srcOrd="0" destOrd="0" presId="urn:microsoft.com/office/officeart/2008/layout/HorizontalMultiLevelHierarchy"/>
    <dgm:cxn modelId="{2FBAEBA2-B1F5-4C27-BD9F-2EF1060FC8F1}" type="presOf" srcId="{287DD04F-B971-4CC4-91AF-270D16D0467B}" destId="{B9472AC6-B440-4DEA-9DEE-9DAC7C61BACA}" srcOrd="0" destOrd="0" presId="urn:microsoft.com/office/officeart/2008/layout/HorizontalMultiLevelHierarchy"/>
    <dgm:cxn modelId="{6C26D590-7E77-4AA9-9C30-E3C72AD625C0}" srcId="{B928CB0C-AF96-42DD-8AC7-B26B986E725F}" destId="{287DD04F-B971-4CC4-91AF-270D16D0467B}" srcOrd="0" destOrd="0" parTransId="{27AE7B38-6911-4F1D-A5ED-B409B4A715C0}" sibTransId="{FBE0B7FB-71A2-406B-B1B4-C86A8FECDF48}"/>
    <dgm:cxn modelId="{D4A81C2B-13B1-4990-937C-A6AC519CD8C0}" type="presOf" srcId="{D50E4311-3033-4826-92C3-365E620B9BBA}" destId="{9A431D9B-AE00-486A-973E-88DD4C78C01E}" srcOrd="1" destOrd="0" presId="urn:microsoft.com/office/officeart/2008/layout/HorizontalMultiLevelHierarchy"/>
    <dgm:cxn modelId="{49900B54-CFC4-415A-A4E0-E8477875A2B9}" type="presOf" srcId="{27AE7B38-6911-4F1D-A5ED-B409B4A715C0}" destId="{5CDD37EB-6171-42C0-BC63-A4830BBDE057}" srcOrd="0" destOrd="0" presId="urn:microsoft.com/office/officeart/2008/layout/HorizontalMultiLevelHierarchy"/>
    <dgm:cxn modelId="{7EDB84F5-7EC5-4F2B-8284-8B3560ACFFFB}" srcId="{41CAC6F5-D7C3-478B-A04A-10D834D582D7}" destId="{E81BB63D-9E77-481C-BB40-00888640F312}" srcOrd="0" destOrd="0" parTransId="{63E7EF2C-EF8F-43FA-A8E9-94900DDD2402}" sibTransId="{420F743E-A520-41BA-B43B-47D863E3869B}"/>
    <dgm:cxn modelId="{2AE03BB5-935C-40D4-9B5C-F15E1E3F824E}" type="presOf" srcId="{3C544F7F-5874-4AC8-81E1-BBA0E110F493}" destId="{6DC24C30-F0A1-40E5-9F38-84466A000CCE}" srcOrd="1" destOrd="0" presId="urn:microsoft.com/office/officeart/2008/layout/HorizontalMultiLevelHierarchy"/>
    <dgm:cxn modelId="{C5F964F8-7837-4281-BE9A-5C56F45B6FFB}" type="presOf" srcId="{D50E4311-3033-4826-92C3-365E620B9BBA}" destId="{6D7D31C7-0C1E-4939-AFCF-382274D57378}" srcOrd="0" destOrd="0" presId="urn:microsoft.com/office/officeart/2008/layout/HorizontalMultiLevelHierarchy"/>
    <dgm:cxn modelId="{E69B24F9-905A-4BFC-ACF3-6B843260A86D}" type="presOf" srcId="{41CAC6F5-D7C3-478B-A04A-10D834D582D7}" destId="{CBBE3017-091E-47C9-A959-3D0E559E66C4}" srcOrd="0" destOrd="0" presId="urn:microsoft.com/office/officeart/2008/layout/HorizontalMultiLevelHierarchy"/>
    <dgm:cxn modelId="{1E01C516-9C08-43FE-AB77-3B1159BB8866}" srcId="{B928CB0C-AF96-42DD-8AC7-B26B986E725F}" destId="{CFB7072C-A2DB-4241-BC06-4EF8B7548A2A}" srcOrd="2" destOrd="0" parTransId="{B34074DB-1F5D-4637-BF20-7622B17E6906}" sibTransId="{70FD4B4D-D45C-43CD-B6F8-A11B403082B1}"/>
    <dgm:cxn modelId="{E819BDD2-9602-41E5-8233-1479327737F2}" type="presOf" srcId="{B34074DB-1F5D-4637-BF20-7622B17E6906}" destId="{807C6F31-5369-495D-8BAC-2D418807D4CB}" srcOrd="1" destOrd="0" presId="urn:microsoft.com/office/officeart/2008/layout/HorizontalMultiLevelHierarchy"/>
    <dgm:cxn modelId="{A886E232-BC1A-42C8-A2EF-7EB1CDBB5609}" type="presOf" srcId="{E81BB63D-9E77-481C-BB40-00888640F312}" destId="{F53FE417-06AC-44F7-A0CF-4571BD9A334B}" srcOrd="0" destOrd="0" presId="urn:microsoft.com/office/officeart/2008/layout/HorizontalMultiLevelHierarchy"/>
    <dgm:cxn modelId="{EAD5AD71-5EB4-4698-8730-8608730011EA}" srcId="{E81BB63D-9E77-481C-BB40-00888640F312}" destId="{B928CB0C-AF96-42DD-8AC7-B26B986E725F}" srcOrd="0" destOrd="0" parTransId="{D50E4311-3033-4826-92C3-365E620B9BBA}" sibTransId="{D978720A-3BC5-4BC8-B502-F4A2270FD209}"/>
    <dgm:cxn modelId="{2E95D448-6E6A-4765-A3B6-330B4B0418EC}" srcId="{B928CB0C-AF96-42DD-8AC7-B26B986E725F}" destId="{E28195C8-E253-4ADC-A630-B2A31CB8EBE9}" srcOrd="1" destOrd="0" parTransId="{3C544F7F-5874-4AC8-81E1-BBA0E110F493}" sibTransId="{E12F2A23-CFD9-4DEF-A51E-6CFC271F199E}"/>
    <dgm:cxn modelId="{00A6A264-223B-4348-BF9A-594F613F6763}" type="presOf" srcId="{B34074DB-1F5D-4637-BF20-7622B17E6906}" destId="{A27A7AAC-7851-4B70-92E3-0E8946DA2329}" srcOrd="0" destOrd="0" presId="urn:microsoft.com/office/officeart/2008/layout/HorizontalMultiLevelHierarchy"/>
    <dgm:cxn modelId="{FC45604E-99F2-4806-9C41-CA8B5555B155}" type="presOf" srcId="{CFB7072C-A2DB-4241-BC06-4EF8B7548A2A}" destId="{C9E119CB-0C4D-4F09-B947-B0EFDE2C10AA}" srcOrd="0" destOrd="0" presId="urn:microsoft.com/office/officeart/2008/layout/HorizontalMultiLevelHierarchy"/>
    <dgm:cxn modelId="{32AC6C42-0865-4FD0-9C03-ABE93ADF4D1A}" type="presOf" srcId="{3C544F7F-5874-4AC8-81E1-BBA0E110F493}" destId="{684A1D89-F0AF-4C6F-BFBC-2F991719CEC6}" srcOrd="0" destOrd="0" presId="urn:microsoft.com/office/officeart/2008/layout/HorizontalMultiLevelHierarchy"/>
    <dgm:cxn modelId="{03A1C51C-980A-4BA6-97C7-8160C2972B8A}" type="presParOf" srcId="{CBBE3017-091E-47C9-A959-3D0E559E66C4}" destId="{224EC8D8-4520-4506-8278-427291AB762C}" srcOrd="0" destOrd="0" presId="urn:microsoft.com/office/officeart/2008/layout/HorizontalMultiLevelHierarchy"/>
    <dgm:cxn modelId="{32868149-BFF5-4A47-9430-581DE730BC3F}" type="presParOf" srcId="{224EC8D8-4520-4506-8278-427291AB762C}" destId="{F53FE417-06AC-44F7-A0CF-4571BD9A334B}" srcOrd="0" destOrd="0" presId="urn:microsoft.com/office/officeart/2008/layout/HorizontalMultiLevelHierarchy"/>
    <dgm:cxn modelId="{E6190A14-A063-476A-9E7C-9481BE28DE20}" type="presParOf" srcId="{224EC8D8-4520-4506-8278-427291AB762C}" destId="{B9F72801-5D73-481E-A844-F34C884F32A5}" srcOrd="1" destOrd="0" presId="urn:microsoft.com/office/officeart/2008/layout/HorizontalMultiLevelHierarchy"/>
    <dgm:cxn modelId="{9A812578-D119-472C-8DA3-E7451469C7F4}" type="presParOf" srcId="{B9F72801-5D73-481E-A844-F34C884F32A5}" destId="{6D7D31C7-0C1E-4939-AFCF-382274D57378}" srcOrd="0" destOrd="0" presId="urn:microsoft.com/office/officeart/2008/layout/HorizontalMultiLevelHierarchy"/>
    <dgm:cxn modelId="{AB3808CA-5CE7-4E32-AF98-017E1C1010D4}" type="presParOf" srcId="{6D7D31C7-0C1E-4939-AFCF-382274D57378}" destId="{9A431D9B-AE00-486A-973E-88DD4C78C01E}" srcOrd="0" destOrd="0" presId="urn:microsoft.com/office/officeart/2008/layout/HorizontalMultiLevelHierarchy"/>
    <dgm:cxn modelId="{4DFDC1A1-C2C7-49B6-B0DF-315ADEF09B9B}" type="presParOf" srcId="{B9F72801-5D73-481E-A844-F34C884F32A5}" destId="{1E58810B-D0D7-4E60-BD76-12BD684CA078}" srcOrd="1" destOrd="0" presId="urn:microsoft.com/office/officeart/2008/layout/HorizontalMultiLevelHierarchy"/>
    <dgm:cxn modelId="{B6370D85-2706-42E7-81F8-0612AD6A44A2}" type="presParOf" srcId="{1E58810B-D0D7-4E60-BD76-12BD684CA078}" destId="{4698D034-F370-4147-8B0B-24CF41AB4C1F}" srcOrd="0" destOrd="0" presId="urn:microsoft.com/office/officeart/2008/layout/HorizontalMultiLevelHierarchy"/>
    <dgm:cxn modelId="{005743A2-CFD1-4DD1-849A-A6D6B1515197}" type="presParOf" srcId="{1E58810B-D0D7-4E60-BD76-12BD684CA078}" destId="{AABEE08B-6115-4AE7-B931-32FA732AE1BE}" srcOrd="1" destOrd="0" presId="urn:microsoft.com/office/officeart/2008/layout/HorizontalMultiLevelHierarchy"/>
    <dgm:cxn modelId="{6A4C7614-F6EC-4ED6-9874-6C244CD1617C}" type="presParOf" srcId="{AABEE08B-6115-4AE7-B931-32FA732AE1BE}" destId="{5CDD37EB-6171-42C0-BC63-A4830BBDE057}" srcOrd="0" destOrd="0" presId="urn:microsoft.com/office/officeart/2008/layout/HorizontalMultiLevelHierarchy"/>
    <dgm:cxn modelId="{7DDCB03A-AD93-47F6-8DD7-3873425E076E}" type="presParOf" srcId="{5CDD37EB-6171-42C0-BC63-A4830BBDE057}" destId="{5ABE78B5-E57C-4AA2-BBBB-7481F5016CD6}" srcOrd="0" destOrd="0" presId="urn:microsoft.com/office/officeart/2008/layout/HorizontalMultiLevelHierarchy"/>
    <dgm:cxn modelId="{2F8BF18C-30CA-44E6-9885-2585154282DA}" type="presParOf" srcId="{AABEE08B-6115-4AE7-B931-32FA732AE1BE}" destId="{41056898-12D6-498F-9F58-1879EAA675B0}" srcOrd="1" destOrd="0" presId="urn:microsoft.com/office/officeart/2008/layout/HorizontalMultiLevelHierarchy"/>
    <dgm:cxn modelId="{B279DA65-AA46-4B7C-9810-B913F2E365C8}" type="presParOf" srcId="{41056898-12D6-498F-9F58-1879EAA675B0}" destId="{B9472AC6-B440-4DEA-9DEE-9DAC7C61BACA}" srcOrd="0" destOrd="0" presId="urn:microsoft.com/office/officeart/2008/layout/HorizontalMultiLevelHierarchy"/>
    <dgm:cxn modelId="{64AE8A5E-BC78-4A1B-A098-6E42C342DD01}" type="presParOf" srcId="{41056898-12D6-498F-9F58-1879EAA675B0}" destId="{DD8E6FA3-9246-4FD7-8823-13559761E2E4}" srcOrd="1" destOrd="0" presId="urn:microsoft.com/office/officeart/2008/layout/HorizontalMultiLevelHierarchy"/>
    <dgm:cxn modelId="{0CD5AEA3-9739-4BAE-8C45-065C74FA4FDF}" type="presParOf" srcId="{AABEE08B-6115-4AE7-B931-32FA732AE1BE}" destId="{684A1D89-F0AF-4C6F-BFBC-2F991719CEC6}" srcOrd="2" destOrd="0" presId="urn:microsoft.com/office/officeart/2008/layout/HorizontalMultiLevelHierarchy"/>
    <dgm:cxn modelId="{A96B8CEA-350D-4BF9-9C27-484068241CB7}" type="presParOf" srcId="{684A1D89-F0AF-4C6F-BFBC-2F991719CEC6}" destId="{6DC24C30-F0A1-40E5-9F38-84466A000CCE}" srcOrd="0" destOrd="0" presId="urn:microsoft.com/office/officeart/2008/layout/HorizontalMultiLevelHierarchy"/>
    <dgm:cxn modelId="{A02B032D-2F16-42B1-8B56-C622728ED07F}" type="presParOf" srcId="{AABEE08B-6115-4AE7-B931-32FA732AE1BE}" destId="{0A07D804-BDF6-4DDC-9DBD-6CA6D736E133}" srcOrd="3" destOrd="0" presId="urn:microsoft.com/office/officeart/2008/layout/HorizontalMultiLevelHierarchy"/>
    <dgm:cxn modelId="{27C3968E-3207-4DEF-AA1F-E494B9DC52AD}" type="presParOf" srcId="{0A07D804-BDF6-4DDC-9DBD-6CA6D736E133}" destId="{0C33A735-0956-40C2-9815-D822193A9429}" srcOrd="0" destOrd="0" presId="urn:microsoft.com/office/officeart/2008/layout/HorizontalMultiLevelHierarchy"/>
    <dgm:cxn modelId="{7463D0F7-51AE-4CE1-ADB5-50362547FE50}" type="presParOf" srcId="{0A07D804-BDF6-4DDC-9DBD-6CA6D736E133}" destId="{EFDD3DCA-3B2C-45E6-BC4B-2F3F9A2095A5}" srcOrd="1" destOrd="0" presId="urn:microsoft.com/office/officeart/2008/layout/HorizontalMultiLevelHierarchy"/>
    <dgm:cxn modelId="{512A69C7-7084-4C3C-AE01-B638E52DB820}" type="presParOf" srcId="{AABEE08B-6115-4AE7-B931-32FA732AE1BE}" destId="{A27A7AAC-7851-4B70-92E3-0E8946DA2329}" srcOrd="4" destOrd="0" presId="urn:microsoft.com/office/officeart/2008/layout/HorizontalMultiLevelHierarchy"/>
    <dgm:cxn modelId="{EC9614DE-6FB6-4CBE-A397-5A90C1A5292D}" type="presParOf" srcId="{A27A7AAC-7851-4B70-92E3-0E8946DA2329}" destId="{807C6F31-5369-495D-8BAC-2D418807D4CB}" srcOrd="0" destOrd="0" presId="urn:microsoft.com/office/officeart/2008/layout/HorizontalMultiLevelHierarchy"/>
    <dgm:cxn modelId="{4BF27C2A-DE2A-49E6-A446-C62F4724F3B2}" type="presParOf" srcId="{AABEE08B-6115-4AE7-B931-32FA732AE1BE}" destId="{24E8370A-3AF4-41E9-A730-9AA982093ED8}" srcOrd="5" destOrd="0" presId="urn:microsoft.com/office/officeart/2008/layout/HorizontalMultiLevelHierarchy"/>
    <dgm:cxn modelId="{B5C3D678-4CC6-4CF7-8337-BAFDF50527BB}" type="presParOf" srcId="{24E8370A-3AF4-41E9-A730-9AA982093ED8}" destId="{C9E119CB-0C4D-4F09-B947-B0EFDE2C10AA}" srcOrd="0" destOrd="0" presId="urn:microsoft.com/office/officeart/2008/layout/HorizontalMultiLevelHierarchy"/>
    <dgm:cxn modelId="{D0081E6B-06BF-4E7C-96BE-F914F8DD26AE}" type="presParOf" srcId="{24E8370A-3AF4-41E9-A730-9AA982093ED8}" destId="{BE72A3E1-7503-43E5-8A64-AD495ED3E18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AC6F5-D7C3-478B-A04A-10D834D582D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28CB0C-AF96-42DD-8AC7-B26B986E725F}">
      <dgm:prSet phldrT="[Текст]"/>
      <dgm:spPr/>
      <dgm:t>
        <a:bodyPr/>
        <a:lstStyle/>
        <a:p>
          <a:r>
            <a:rPr lang="ru-RU" smtClean="0">
              <a:latin typeface="Trebuchet MS" pitchFamily="34" charset="0"/>
            </a:rPr>
            <a:t>Технический чувак</a:t>
          </a:r>
          <a:endParaRPr lang="ru-RU">
            <a:latin typeface="Trebuchet MS" pitchFamily="34" charset="0"/>
          </a:endParaRPr>
        </a:p>
      </dgm:t>
    </dgm:pt>
    <dgm:pt modelId="{D50E4311-3033-4826-92C3-365E620B9BBA}" type="parTrans" cxnId="{EAD5AD71-5EB4-4698-8730-8608730011EA}">
      <dgm:prSet/>
      <dgm:spPr/>
      <dgm:t>
        <a:bodyPr/>
        <a:lstStyle/>
        <a:p>
          <a:endParaRPr lang="ru-RU"/>
        </a:p>
      </dgm:t>
    </dgm:pt>
    <dgm:pt modelId="{D978720A-3BC5-4BC8-B502-F4A2270FD209}" type="sibTrans" cxnId="{EAD5AD71-5EB4-4698-8730-8608730011EA}">
      <dgm:prSet/>
      <dgm:spPr/>
      <dgm:t>
        <a:bodyPr/>
        <a:lstStyle/>
        <a:p>
          <a:endParaRPr lang="ru-RU"/>
        </a:p>
      </dgm:t>
    </dgm:pt>
    <dgm:pt modelId="{287DD04F-B971-4CC4-91AF-270D16D0467B}">
      <dgm:prSet phldrT="[Текст]"/>
      <dgm:spPr/>
      <dgm:t>
        <a:bodyPr/>
        <a:lstStyle/>
        <a:p>
          <a:r>
            <a:rPr lang="ru-RU" smtClean="0">
              <a:latin typeface="Trebuchet MS" pitchFamily="34" charset="0"/>
            </a:rPr>
            <a:t>Девелопер</a:t>
          </a:r>
          <a:endParaRPr lang="ru-RU">
            <a:latin typeface="Trebuchet MS" pitchFamily="34" charset="0"/>
          </a:endParaRPr>
        </a:p>
      </dgm:t>
    </dgm:pt>
    <dgm:pt modelId="{27AE7B38-6911-4F1D-A5ED-B409B4A715C0}" type="parTrans" cxnId="{6C26D590-7E77-4AA9-9C30-E3C72AD625C0}">
      <dgm:prSet/>
      <dgm:spPr/>
      <dgm:t>
        <a:bodyPr/>
        <a:lstStyle/>
        <a:p>
          <a:endParaRPr lang="ru-RU"/>
        </a:p>
      </dgm:t>
    </dgm:pt>
    <dgm:pt modelId="{FBE0B7FB-71A2-406B-B1B4-C86A8FECDF48}" type="sibTrans" cxnId="{6C26D590-7E77-4AA9-9C30-E3C72AD625C0}">
      <dgm:prSet/>
      <dgm:spPr/>
      <dgm:t>
        <a:bodyPr/>
        <a:lstStyle/>
        <a:p>
          <a:endParaRPr lang="ru-RU"/>
        </a:p>
      </dgm:t>
    </dgm:pt>
    <dgm:pt modelId="{CFB7072C-A2DB-4241-BC06-4EF8B7548A2A}">
      <dgm:prSet phldrT="[Текст]"/>
      <dgm:spPr/>
      <dgm:t>
        <a:bodyPr/>
        <a:lstStyle/>
        <a:p>
          <a:r>
            <a:rPr lang="ru-RU" smtClean="0">
              <a:latin typeface="Trebuchet MS" pitchFamily="34" charset="0"/>
            </a:rPr>
            <a:t>Девелопер</a:t>
          </a:r>
          <a:endParaRPr lang="ru-RU">
            <a:latin typeface="Trebuchet MS" pitchFamily="34" charset="0"/>
          </a:endParaRPr>
        </a:p>
      </dgm:t>
    </dgm:pt>
    <dgm:pt modelId="{B34074DB-1F5D-4637-BF20-7622B17E6906}" type="parTrans" cxnId="{1E01C516-9C08-43FE-AB77-3B1159BB8866}">
      <dgm:prSet/>
      <dgm:spPr/>
      <dgm:t>
        <a:bodyPr/>
        <a:lstStyle/>
        <a:p>
          <a:endParaRPr lang="ru-RU"/>
        </a:p>
      </dgm:t>
    </dgm:pt>
    <dgm:pt modelId="{70FD4B4D-D45C-43CD-B6F8-A11B403082B1}" type="sibTrans" cxnId="{1E01C516-9C08-43FE-AB77-3B1159BB8866}">
      <dgm:prSet/>
      <dgm:spPr/>
      <dgm:t>
        <a:bodyPr/>
        <a:lstStyle/>
        <a:p>
          <a:endParaRPr lang="ru-RU"/>
        </a:p>
      </dgm:t>
    </dgm:pt>
    <dgm:pt modelId="{E81BB63D-9E77-481C-BB40-00888640F312}">
      <dgm:prSet custT="1"/>
      <dgm:spPr/>
      <dgm:t>
        <a:bodyPr/>
        <a:lstStyle/>
        <a:p>
          <a:r>
            <a:rPr lang="ru-RU" sz="3600" smtClean="0">
              <a:latin typeface="Trebuchet MS" pitchFamily="34" charset="0"/>
            </a:rPr>
            <a:t>Люди бизнеса</a:t>
          </a:r>
          <a:endParaRPr lang="ru-RU" sz="3600">
            <a:latin typeface="Trebuchet MS" pitchFamily="34" charset="0"/>
          </a:endParaRPr>
        </a:p>
      </dgm:t>
    </dgm:pt>
    <dgm:pt modelId="{63E7EF2C-EF8F-43FA-A8E9-94900DDD2402}" type="parTrans" cxnId="{7EDB84F5-7EC5-4F2B-8284-8B3560ACFFFB}">
      <dgm:prSet/>
      <dgm:spPr/>
      <dgm:t>
        <a:bodyPr/>
        <a:lstStyle/>
        <a:p>
          <a:endParaRPr lang="ru-RU"/>
        </a:p>
      </dgm:t>
    </dgm:pt>
    <dgm:pt modelId="{420F743E-A520-41BA-B43B-47D863E3869B}" type="sibTrans" cxnId="{7EDB84F5-7EC5-4F2B-8284-8B3560ACFFFB}">
      <dgm:prSet/>
      <dgm:spPr/>
      <dgm:t>
        <a:bodyPr/>
        <a:lstStyle/>
        <a:p>
          <a:endParaRPr lang="ru-RU"/>
        </a:p>
      </dgm:t>
    </dgm:pt>
    <dgm:pt modelId="{E28195C8-E253-4ADC-A630-B2A31CB8EBE9}">
      <dgm:prSet phldrT="[Текст]"/>
      <dgm:spPr/>
      <dgm:t>
        <a:bodyPr/>
        <a:lstStyle/>
        <a:p>
          <a:r>
            <a:rPr lang="ru-RU" smtClean="0"/>
            <a:t>Девелопер</a:t>
          </a:r>
          <a:endParaRPr lang="ru-RU"/>
        </a:p>
      </dgm:t>
    </dgm:pt>
    <dgm:pt modelId="{E12F2A23-CFD9-4DEF-A51E-6CFC271F199E}" type="sibTrans" cxnId="{2E95D448-6E6A-4765-A3B6-330B4B0418EC}">
      <dgm:prSet/>
      <dgm:spPr/>
      <dgm:t>
        <a:bodyPr/>
        <a:lstStyle/>
        <a:p>
          <a:endParaRPr lang="ru-RU"/>
        </a:p>
      </dgm:t>
    </dgm:pt>
    <dgm:pt modelId="{3C544F7F-5874-4AC8-81E1-BBA0E110F493}" type="parTrans" cxnId="{2E95D448-6E6A-4765-A3B6-330B4B0418EC}">
      <dgm:prSet/>
      <dgm:spPr/>
      <dgm:t>
        <a:bodyPr/>
        <a:lstStyle/>
        <a:p>
          <a:endParaRPr lang="ru-RU"/>
        </a:p>
      </dgm:t>
    </dgm:pt>
    <dgm:pt modelId="{CBBE3017-091E-47C9-A959-3D0E559E66C4}" type="pres">
      <dgm:prSet presAssocID="{41CAC6F5-D7C3-478B-A04A-10D834D582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4EC8D8-4520-4506-8278-427291AB762C}" type="pres">
      <dgm:prSet presAssocID="{E81BB63D-9E77-481C-BB40-00888640F312}" presName="root1" presStyleCnt="0"/>
      <dgm:spPr/>
    </dgm:pt>
    <dgm:pt modelId="{F53FE417-06AC-44F7-A0CF-4571BD9A334B}" type="pres">
      <dgm:prSet presAssocID="{E81BB63D-9E77-481C-BB40-00888640F312}" presName="LevelOneTextNode" presStyleLbl="node0" presStyleIdx="0" presStyleCnt="1" custScaleX="137063" custScaleY="94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F72801-5D73-481E-A844-F34C884F32A5}" type="pres">
      <dgm:prSet presAssocID="{E81BB63D-9E77-481C-BB40-00888640F312}" presName="level2hierChild" presStyleCnt="0"/>
      <dgm:spPr/>
    </dgm:pt>
    <dgm:pt modelId="{6D7D31C7-0C1E-4939-AFCF-382274D57378}" type="pres">
      <dgm:prSet presAssocID="{D50E4311-3033-4826-92C3-365E620B9BBA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9A431D9B-AE00-486A-973E-88DD4C78C01E}" type="pres">
      <dgm:prSet presAssocID="{D50E4311-3033-4826-92C3-365E620B9BBA}" presName="connTx" presStyleLbl="parChTrans1D2" presStyleIdx="0" presStyleCnt="1"/>
      <dgm:spPr/>
      <dgm:t>
        <a:bodyPr/>
        <a:lstStyle/>
        <a:p>
          <a:endParaRPr lang="ru-RU"/>
        </a:p>
      </dgm:t>
    </dgm:pt>
    <dgm:pt modelId="{1E58810B-D0D7-4E60-BD76-12BD684CA078}" type="pres">
      <dgm:prSet presAssocID="{B928CB0C-AF96-42DD-8AC7-B26B986E725F}" presName="root2" presStyleCnt="0"/>
      <dgm:spPr/>
    </dgm:pt>
    <dgm:pt modelId="{4698D034-F370-4147-8B0B-24CF41AB4C1F}" type="pres">
      <dgm:prSet presAssocID="{B928CB0C-AF96-42DD-8AC7-B26B986E725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EE08B-6115-4AE7-B931-32FA732AE1BE}" type="pres">
      <dgm:prSet presAssocID="{B928CB0C-AF96-42DD-8AC7-B26B986E725F}" presName="level3hierChild" presStyleCnt="0"/>
      <dgm:spPr/>
    </dgm:pt>
    <dgm:pt modelId="{5CDD37EB-6171-42C0-BC63-A4830BBDE057}" type="pres">
      <dgm:prSet presAssocID="{27AE7B38-6911-4F1D-A5ED-B409B4A715C0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5ABE78B5-E57C-4AA2-BBBB-7481F5016CD6}" type="pres">
      <dgm:prSet presAssocID="{27AE7B38-6911-4F1D-A5ED-B409B4A715C0}" presName="connTx" presStyleLbl="parChTrans1D3" presStyleIdx="0" presStyleCnt="3"/>
      <dgm:spPr/>
      <dgm:t>
        <a:bodyPr/>
        <a:lstStyle/>
        <a:p>
          <a:endParaRPr lang="ru-RU"/>
        </a:p>
      </dgm:t>
    </dgm:pt>
    <dgm:pt modelId="{41056898-12D6-498F-9F58-1879EAA675B0}" type="pres">
      <dgm:prSet presAssocID="{287DD04F-B971-4CC4-91AF-270D16D0467B}" presName="root2" presStyleCnt="0"/>
      <dgm:spPr/>
    </dgm:pt>
    <dgm:pt modelId="{B9472AC6-B440-4DEA-9DEE-9DAC7C61BACA}" type="pres">
      <dgm:prSet presAssocID="{287DD04F-B971-4CC4-91AF-270D16D0467B}" presName="LevelTwoTextNode" presStyleLbl="node3" presStyleIdx="0" presStyleCnt="3" custLinFactY="-1457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E6FA3-9246-4FD7-8823-13559761E2E4}" type="pres">
      <dgm:prSet presAssocID="{287DD04F-B971-4CC4-91AF-270D16D0467B}" presName="level3hierChild" presStyleCnt="0"/>
      <dgm:spPr/>
    </dgm:pt>
    <dgm:pt modelId="{684A1D89-F0AF-4C6F-BFBC-2F991719CEC6}" type="pres">
      <dgm:prSet presAssocID="{3C544F7F-5874-4AC8-81E1-BBA0E110F49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6DC24C30-F0A1-40E5-9F38-84466A000CCE}" type="pres">
      <dgm:prSet presAssocID="{3C544F7F-5874-4AC8-81E1-BBA0E110F49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A07D804-BDF6-4DDC-9DBD-6CA6D736E133}" type="pres">
      <dgm:prSet presAssocID="{E28195C8-E253-4ADC-A630-B2A31CB8EBE9}" presName="root2" presStyleCnt="0"/>
      <dgm:spPr/>
    </dgm:pt>
    <dgm:pt modelId="{0C33A735-0956-40C2-9815-D822193A9429}" type="pres">
      <dgm:prSet presAssocID="{E28195C8-E253-4ADC-A630-B2A31CB8EBE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D3DCA-3B2C-45E6-BC4B-2F3F9A2095A5}" type="pres">
      <dgm:prSet presAssocID="{E28195C8-E253-4ADC-A630-B2A31CB8EBE9}" presName="level3hierChild" presStyleCnt="0"/>
      <dgm:spPr/>
    </dgm:pt>
    <dgm:pt modelId="{A27A7AAC-7851-4B70-92E3-0E8946DA2329}" type="pres">
      <dgm:prSet presAssocID="{B34074DB-1F5D-4637-BF20-7622B17E690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807C6F31-5369-495D-8BAC-2D418807D4CB}" type="pres">
      <dgm:prSet presAssocID="{B34074DB-1F5D-4637-BF20-7622B17E690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24E8370A-3AF4-41E9-A730-9AA982093ED8}" type="pres">
      <dgm:prSet presAssocID="{CFB7072C-A2DB-4241-BC06-4EF8B7548A2A}" presName="root2" presStyleCnt="0"/>
      <dgm:spPr/>
    </dgm:pt>
    <dgm:pt modelId="{C9E119CB-0C4D-4F09-B947-B0EFDE2C10AA}" type="pres">
      <dgm:prSet presAssocID="{CFB7072C-A2DB-4241-BC06-4EF8B7548A2A}" presName="LevelTwoTextNode" presStyleLbl="node3" presStyleIdx="2" presStyleCnt="3" custLinFactY="4744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2A3E1-7503-43E5-8A64-AD495ED3E18E}" type="pres">
      <dgm:prSet presAssocID="{CFB7072C-A2DB-4241-BC06-4EF8B7548A2A}" presName="level3hierChild" presStyleCnt="0"/>
      <dgm:spPr/>
    </dgm:pt>
  </dgm:ptLst>
  <dgm:cxnLst>
    <dgm:cxn modelId="{9A966E5D-00F1-4030-A75D-2F74F8B492C8}" type="presOf" srcId="{E28195C8-E253-4ADC-A630-B2A31CB8EBE9}" destId="{0C33A735-0956-40C2-9815-D822193A9429}" srcOrd="0" destOrd="0" presId="urn:microsoft.com/office/officeart/2008/layout/HorizontalMultiLevelHierarchy"/>
    <dgm:cxn modelId="{4300CB11-9389-44A5-B32A-FE6B6022C97B}" type="presOf" srcId="{D50E4311-3033-4826-92C3-365E620B9BBA}" destId="{6D7D31C7-0C1E-4939-AFCF-382274D57378}" srcOrd="0" destOrd="0" presId="urn:microsoft.com/office/officeart/2008/layout/HorizontalMultiLevelHierarchy"/>
    <dgm:cxn modelId="{5AEDA402-3A56-4BFC-8CD2-ACB31594C62C}" type="presOf" srcId="{B34074DB-1F5D-4637-BF20-7622B17E6906}" destId="{807C6F31-5369-495D-8BAC-2D418807D4CB}" srcOrd="1" destOrd="0" presId="urn:microsoft.com/office/officeart/2008/layout/HorizontalMultiLevelHierarchy"/>
    <dgm:cxn modelId="{6C26D590-7E77-4AA9-9C30-E3C72AD625C0}" srcId="{B928CB0C-AF96-42DD-8AC7-B26B986E725F}" destId="{287DD04F-B971-4CC4-91AF-270D16D0467B}" srcOrd="0" destOrd="0" parTransId="{27AE7B38-6911-4F1D-A5ED-B409B4A715C0}" sibTransId="{FBE0B7FB-71A2-406B-B1B4-C86A8FECDF48}"/>
    <dgm:cxn modelId="{7F62540B-B54B-4B64-AD77-B5BD4F039FC7}" type="presOf" srcId="{3C544F7F-5874-4AC8-81E1-BBA0E110F493}" destId="{6DC24C30-F0A1-40E5-9F38-84466A000CCE}" srcOrd="1" destOrd="0" presId="urn:microsoft.com/office/officeart/2008/layout/HorizontalMultiLevelHierarchy"/>
    <dgm:cxn modelId="{F1E6A64C-5F74-4FEB-BAB2-882780FD441A}" type="presOf" srcId="{B34074DB-1F5D-4637-BF20-7622B17E6906}" destId="{A27A7AAC-7851-4B70-92E3-0E8946DA2329}" srcOrd="0" destOrd="0" presId="urn:microsoft.com/office/officeart/2008/layout/HorizontalMultiLevelHierarchy"/>
    <dgm:cxn modelId="{890B3E28-FB55-44B2-B2A4-B0AAD6B42AC8}" type="presOf" srcId="{27AE7B38-6911-4F1D-A5ED-B409B4A715C0}" destId="{5ABE78B5-E57C-4AA2-BBBB-7481F5016CD6}" srcOrd="1" destOrd="0" presId="urn:microsoft.com/office/officeart/2008/layout/HorizontalMultiLevelHierarchy"/>
    <dgm:cxn modelId="{7EDB84F5-7EC5-4F2B-8284-8B3560ACFFFB}" srcId="{41CAC6F5-D7C3-478B-A04A-10D834D582D7}" destId="{E81BB63D-9E77-481C-BB40-00888640F312}" srcOrd="0" destOrd="0" parTransId="{63E7EF2C-EF8F-43FA-A8E9-94900DDD2402}" sibTransId="{420F743E-A520-41BA-B43B-47D863E3869B}"/>
    <dgm:cxn modelId="{DDD50B57-1234-41F2-AEC8-2144B4C8AFB1}" type="presOf" srcId="{41CAC6F5-D7C3-478B-A04A-10D834D582D7}" destId="{CBBE3017-091E-47C9-A959-3D0E559E66C4}" srcOrd="0" destOrd="0" presId="urn:microsoft.com/office/officeart/2008/layout/HorizontalMultiLevelHierarchy"/>
    <dgm:cxn modelId="{B7A6509D-6BB5-4841-ACBD-B9904ED16FBC}" type="presOf" srcId="{E81BB63D-9E77-481C-BB40-00888640F312}" destId="{F53FE417-06AC-44F7-A0CF-4571BD9A334B}" srcOrd="0" destOrd="0" presId="urn:microsoft.com/office/officeart/2008/layout/HorizontalMultiLevelHierarchy"/>
    <dgm:cxn modelId="{1E01C516-9C08-43FE-AB77-3B1159BB8866}" srcId="{B928CB0C-AF96-42DD-8AC7-B26B986E725F}" destId="{CFB7072C-A2DB-4241-BC06-4EF8B7548A2A}" srcOrd="2" destOrd="0" parTransId="{B34074DB-1F5D-4637-BF20-7622B17E6906}" sibTransId="{70FD4B4D-D45C-43CD-B6F8-A11B403082B1}"/>
    <dgm:cxn modelId="{F0BB3A74-D226-4629-B1C0-B9F518EA304D}" type="presOf" srcId="{D50E4311-3033-4826-92C3-365E620B9BBA}" destId="{9A431D9B-AE00-486A-973E-88DD4C78C01E}" srcOrd="1" destOrd="0" presId="urn:microsoft.com/office/officeart/2008/layout/HorizontalMultiLevelHierarchy"/>
    <dgm:cxn modelId="{EAD5AD71-5EB4-4698-8730-8608730011EA}" srcId="{E81BB63D-9E77-481C-BB40-00888640F312}" destId="{B928CB0C-AF96-42DD-8AC7-B26B986E725F}" srcOrd="0" destOrd="0" parTransId="{D50E4311-3033-4826-92C3-365E620B9BBA}" sibTransId="{D978720A-3BC5-4BC8-B502-F4A2270FD209}"/>
    <dgm:cxn modelId="{322B6615-DA4E-47F0-8E4B-2548F23E0DC3}" type="presOf" srcId="{3C544F7F-5874-4AC8-81E1-BBA0E110F493}" destId="{684A1D89-F0AF-4C6F-BFBC-2F991719CEC6}" srcOrd="0" destOrd="0" presId="urn:microsoft.com/office/officeart/2008/layout/HorizontalMultiLevelHierarchy"/>
    <dgm:cxn modelId="{2E95D448-6E6A-4765-A3B6-330B4B0418EC}" srcId="{B928CB0C-AF96-42DD-8AC7-B26B986E725F}" destId="{E28195C8-E253-4ADC-A630-B2A31CB8EBE9}" srcOrd="1" destOrd="0" parTransId="{3C544F7F-5874-4AC8-81E1-BBA0E110F493}" sibTransId="{E12F2A23-CFD9-4DEF-A51E-6CFC271F199E}"/>
    <dgm:cxn modelId="{A1DB7A7F-DA0E-46A0-87D3-B711DED54845}" type="presOf" srcId="{CFB7072C-A2DB-4241-BC06-4EF8B7548A2A}" destId="{C9E119CB-0C4D-4F09-B947-B0EFDE2C10AA}" srcOrd="0" destOrd="0" presId="urn:microsoft.com/office/officeart/2008/layout/HorizontalMultiLevelHierarchy"/>
    <dgm:cxn modelId="{BF5B1A2B-80AF-4320-8BE3-2B2A44F50163}" type="presOf" srcId="{27AE7B38-6911-4F1D-A5ED-B409B4A715C0}" destId="{5CDD37EB-6171-42C0-BC63-A4830BBDE057}" srcOrd="0" destOrd="0" presId="urn:microsoft.com/office/officeart/2008/layout/HorizontalMultiLevelHierarchy"/>
    <dgm:cxn modelId="{F5EF234C-CBCA-468B-8D64-24B9688DB807}" type="presOf" srcId="{287DD04F-B971-4CC4-91AF-270D16D0467B}" destId="{B9472AC6-B440-4DEA-9DEE-9DAC7C61BACA}" srcOrd="0" destOrd="0" presId="urn:microsoft.com/office/officeart/2008/layout/HorizontalMultiLevelHierarchy"/>
    <dgm:cxn modelId="{96013B19-588D-41B4-B1C2-5F9FAFDC081A}" type="presOf" srcId="{B928CB0C-AF96-42DD-8AC7-B26B986E725F}" destId="{4698D034-F370-4147-8B0B-24CF41AB4C1F}" srcOrd="0" destOrd="0" presId="urn:microsoft.com/office/officeart/2008/layout/HorizontalMultiLevelHierarchy"/>
    <dgm:cxn modelId="{401DF4BE-D104-4607-9324-BC48325DA444}" type="presParOf" srcId="{CBBE3017-091E-47C9-A959-3D0E559E66C4}" destId="{224EC8D8-4520-4506-8278-427291AB762C}" srcOrd="0" destOrd="0" presId="urn:microsoft.com/office/officeart/2008/layout/HorizontalMultiLevelHierarchy"/>
    <dgm:cxn modelId="{A6E27D19-7443-43BE-B56C-0382183EFF63}" type="presParOf" srcId="{224EC8D8-4520-4506-8278-427291AB762C}" destId="{F53FE417-06AC-44F7-A0CF-4571BD9A334B}" srcOrd="0" destOrd="0" presId="urn:microsoft.com/office/officeart/2008/layout/HorizontalMultiLevelHierarchy"/>
    <dgm:cxn modelId="{EFAA0590-4485-4FB5-8A88-32F35A732F83}" type="presParOf" srcId="{224EC8D8-4520-4506-8278-427291AB762C}" destId="{B9F72801-5D73-481E-A844-F34C884F32A5}" srcOrd="1" destOrd="0" presId="urn:microsoft.com/office/officeart/2008/layout/HorizontalMultiLevelHierarchy"/>
    <dgm:cxn modelId="{2C13CDEC-A314-491D-A5E6-534FFDF23DAF}" type="presParOf" srcId="{B9F72801-5D73-481E-A844-F34C884F32A5}" destId="{6D7D31C7-0C1E-4939-AFCF-382274D57378}" srcOrd="0" destOrd="0" presId="urn:microsoft.com/office/officeart/2008/layout/HorizontalMultiLevelHierarchy"/>
    <dgm:cxn modelId="{624393E8-1479-4D32-9B49-F8EB454874C9}" type="presParOf" srcId="{6D7D31C7-0C1E-4939-AFCF-382274D57378}" destId="{9A431D9B-AE00-486A-973E-88DD4C78C01E}" srcOrd="0" destOrd="0" presId="urn:microsoft.com/office/officeart/2008/layout/HorizontalMultiLevelHierarchy"/>
    <dgm:cxn modelId="{CAF1A85A-41C2-41A5-8C2E-7FEF206FC19B}" type="presParOf" srcId="{B9F72801-5D73-481E-A844-F34C884F32A5}" destId="{1E58810B-D0D7-4E60-BD76-12BD684CA078}" srcOrd="1" destOrd="0" presId="urn:microsoft.com/office/officeart/2008/layout/HorizontalMultiLevelHierarchy"/>
    <dgm:cxn modelId="{7A2B9C2B-FA89-43E3-A2B0-255FE5E6168E}" type="presParOf" srcId="{1E58810B-D0D7-4E60-BD76-12BD684CA078}" destId="{4698D034-F370-4147-8B0B-24CF41AB4C1F}" srcOrd="0" destOrd="0" presId="urn:microsoft.com/office/officeart/2008/layout/HorizontalMultiLevelHierarchy"/>
    <dgm:cxn modelId="{DC686FCF-46F5-4D06-9E86-43606D212A1D}" type="presParOf" srcId="{1E58810B-D0D7-4E60-BD76-12BD684CA078}" destId="{AABEE08B-6115-4AE7-B931-32FA732AE1BE}" srcOrd="1" destOrd="0" presId="urn:microsoft.com/office/officeart/2008/layout/HorizontalMultiLevelHierarchy"/>
    <dgm:cxn modelId="{0393DB8E-0D78-4245-A539-7C1B809B59FC}" type="presParOf" srcId="{AABEE08B-6115-4AE7-B931-32FA732AE1BE}" destId="{5CDD37EB-6171-42C0-BC63-A4830BBDE057}" srcOrd="0" destOrd="0" presId="urn:microsoft.com/office/officeart/2008/layout/HorizontalMultiLevelHierarchy"/>
    <dgm:cxn modelId="{5F2F2462-3695-4ED5-A1C3-A9D154E1E961}" type="presParOf" srcId="{5CDD37EB-6171-42C0-BC63-A4830BBDE057}" destId="{5ABE78B5-E57C-4AA2-BBBB-7481F5016CD6}" srcOrd="0" destOrd="0" presId="urn:microsoft.com/office/officeart/2008/layout/HorizontalMultiLevelHierarchy"/>
    <dgm:cxn modelId="{400D2607-2F2D-47C1-B458-A7C141C6F17D}" type="presParOf" srcId="{AABEE08B-6115-4AE7-B931-32FA732AE1BE}" destId="{41056898-12D6-498F-9F58-1879EAA675B0}" srcOrd="1" destOrd="0" presId="urn:microsoft.com/office/officeart/2008/layout/HorizontalMultiLevelHierarchy"/>
    <dgm:cxn modelId="{4E612A66-4C35-4BB5-AF52-EC979BD51273}" type="presParOf" srcId="{41056898-12D6-498F-9F58-1879EAA675B0}" destId="{B9472AC6-B440-4DEA-9DEE-9DAC7C61BACA}" srcOrd="0" destOrd="0" presId="urn:microsoft.com/office/officeart/2008/layout/HorizontalMultiLevelHierarchy"/>
    <dgm:cxn modelId="{690A0D40-6EFB-416A-9394-2491E27B219B}" type="presParOf" srcId="{41056898-12D6-498F-9F58-1879EAA675B0}" destId="{DD8E6FA3-9246-4FD7-8823-13559761E2E4}" srcOrd="1" destOrd="0" presId="urn:microsoft.com/office/officeart/2008/layout/HorizontalMultiLevelHierarchy"/>
    <dgm:cxn modelId="{0CF8EBB9-5F5A-4457-A08A-3D4DEC787570}" type="presParOf" srcId="{AABEE08B-6115-4AE7-B931-32FA732AE1BE}" destId="{684A1D89-F0AF-4C6F-BFBC-2F991719CEC6}" srcOrd="2" destOrd="0" presId="urn:microsoft.com/office/officeart/2008/layout/HorizontalMultiLevelHierarchy"/>
    <dgm:cxn modelId="{390C8D3B-DCD3-4C03-870F-1D60A6111CD2}" type="presParOf" srcId="{684A1D89-F0AF-4C6F-BFBC-2F991719CEC6}" destId="{6DC24C30-F0A1-40E5-9F38-84466A000CCE}" srcOrd="0" destOrd="0" presId="urn:microsoft.com/office/officeart/2008/layout/HorizontalMultiLevelHierarchy"/>
    <dgm:cxn modelId="{EDA6F466-1720-4B91-8C2C-617092E34B81}" type="presParOf" srcId="{AABEE08B-6115-4AE7-B931-32FA732AE1BE}" destId="{0A07D804-BDF6-4DDC-9DBD-6CA6D736E133}" srcOrd="3" destOrd="0" presId="urn:microsoft.com/office/officeart/2008/layout/HorizontalMultiLevelHierarchy"/>
    <dgm:cxn modelId="{80DA2773-F17D-45E6-9791-24A69879A718}" type="presParOf" srcId="{0A07D804-BDF6-4DDC-9DBD-6CA6D736E133}" destId="{0C33A735-0956-40C2-9815-D822193A9429}" srcOrd="0" destOrd="0" presId="urn:microsoft.com/office/officeart/2008/layout/HorizontalMultiLevelHierarchy"/>
    <dgm:cxn modelId="{FC9D5183-CF4C-4C5F-AB44-5642B5604F85}" type="presParOf" srcId="{0A07D804-BDF6-4DDC-9DBD-6CA6D736E133}" destId="{EFDD3DCA-3B2C-45E6-BC4B-2F3F9A2095A5}" srcOrd="1" destOrd="0" presId="urn:microsoft.com/office/officeart/2008/layout/HorizontalMultiLevelHierarchy"/>
    <dgm:cxn modelId="{70729AC6-96E6-4F88-B423-B1AF07FA5D6C}" type="presParOf" srcId="{AABEE08B-6115-4AE7-B931-32FA732AE1BE}" destId="{A27A7AAC-7851-4B70-92E3-0E8946DA2329}" srcOrd="4" destOrd="0" presId="urn:microsoft.com/office/officeart/2008/layout/HorizontalMultiLevelHierarchy"/>
    <dgm:cxn modelId="{AB5663CC-E4D0-4773-9341-C3B4CA398643}" type="presParOf" srcId="{A27A7AAC-7851-4B70-92E3-0E8946DA2329}" destId="{807C6F31-5369-495D-8BAC-2D418807D4CB}" srcOrd="0" destOrd="0" presId="urn:microsoft.com/office/officeart/2008/layout/HorizontalMultiLevelHierarchy"/>
    <dgm:cxn modelId="{76578E12-D635-46FF-A9E0-AC83E5371F63}" type="presParOf" srcId="{AABEE08B-6115-4AE7-B931-32FA732AE1BE}" destId="{24E8370A-3AF4-41E9-A730-9AA982093ED8}" srcOrd="5" destOrd="0" presId="urn:microsoft.com/office/officeart/2008/layout/HorizontalMultiLevelHierarchy"/>
    <dgm:cxn modelId="{912408FF-0660-4A54-A7C8-339B964EEB52}" type="presParOf" srcId="{24E8370A-3AF4-41E9-A730-9AA982093ED8}" destId="{C9E119CB-0C4D-4F09-B947-B0EFDE2C10AA}" srcOrd="0" destOrd="0" presId="urn:microsoft.com/office/officeart/2008/layout/HorizontalMultiLevelHierarchy"/>
    <dgm:cxn modelId="{BF6ADE55-BEE4-4D55-9428-5BD0C1E13AE3}" type="presParOf" srcId="{24E8370A-3AF4-41E9-A730-9AA982093ED8}" destId="{BE72A3E1-7503-43E5-8A64-AD495ED3E18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7A7AAC-7851-4B70-92E3-0E8946DA2329}">
      <dsp:nvSpPr>
        <dsp:cNvPr id="0" name=""/>
        <dsp:cNvSpPr/>
      </dsp:nvSpPr>
      <dsp:spPr>
        <a:xfrm>
          <a:off x="4738412" y="2916324"/>
          <a:ext cx="629719" cy="1199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859" y="0"/>
              </a:lnTo>
              <a:lnTo>
                <a:pt x="314859" y="1199922"/>
              </a:lnTo>
              <a:lnTo>
                <a:pt x="629719" y="11999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rebuchet MS" pitchFamily="34" charset="0"/>
          </a:endParaRPr>
        </a:p>
      </dsp:txBody>
      <dsp:txXfrm>
        <a:off x="5019394" y="3482406"/>
        <a:ext cx="67756" cy="67756"/>
      </dsp:txXfrm>
    </dsp:sp>
    <dsp:sp modelId="{684A1D89-F0AF-4C6F-BFBC-2F991719CEC6}">
      <dsp:nvSpPr>
        <dsp:cNvPr id="0" name=""/>
        <dsp:cNvSpPr/>
      </dsp:nvSpPr>
      <dsp:spPr>
        <a:xfrm>
          <a:off x="4738412" y="2870604"/>
          <a:ext cx="6297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971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rebuchet MS" pitchFamily="34" charset="0"/>
          </a:endParaRPr>
        </a:p>
      </dsp:txBody>
      <dsp:txXfrm>
        <a:off x="5037529" y="2900581"/>
        <a:ext cx="31485" cy="31485"/>
      </dsp:txXfrm>
    </dsp:sp>
    <dsp:sp modelId="{5CDD37EB-6171-42C0-BC63-A4830BBDE057}">
      <dsp:nvSpPr>
        <dsp:cNvPr id="0" name=""/>
        <dsp:cNvSpPr/>
      </dsp:nvSpPr>
      <dsp:spPr>
        <a:xfrm>
          <a:off x="4738412" y="1716401"/>
          <a:ext cx="629719" cy="1199922"/>
        </a:xfrm>
        <a:custGeom>
          <a:avLst/>
          <a:gdLst/>
          <a:ahLst/>
          <a:cxnLst/>
          <a:rect l="0" t="0" r="0" b="0"/>
          <a:pathLst>
            <a:path>
              <a:moveTo>
                <a:pt x="0" y="1199922"/>
              </a:moveTo>
              <a:lnTo>
                <a:pt x="314859" y="1199922"/>
              </a:lnTo>
              <a:lnTo>
                <a:pt x="314859" y="0"/>
              </a:lnTo>
              <a:lnTo>
                <a:pt x="62971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rebuchet MS" pitchFamily="34" charset="0"/>
          </a:endParaRPr>
        </a:p>
      </dsp:txBody>
      <dsp:txXfrm>
        <a:off x="5019394" y="2282484"/>
        <a:ext cx="67756" cy="67756"/>
      </dsp:txXfrm>
    </dsp:sp>
    <dsp:sp modelId="{6D7D31C7-0C1E-4939-AFCF-382274D57378}">
      <dsp:nvSpPr>
        <dsp:cNvPr id="0" name=""/>
        <dsp:cNvSpPr/>
      </dsp:nvSpPr>
      <dsp:spPr>
        <a:xfrm>
          <a:off x="960098" y="2870604"/>
          <a:ext cx="6297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971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rebuchet MS" pitchFamily="34" charset="0"/>
          </a:endParaRPr>
        </a:p>
      </dsp:txBody>
      <dsp:txXfrm>
        <a:off x="1259214" y="2900581"/>
        <a:ext cx="31485" cy="31485"/>
      </dsp:txXfrm>
    </dsp:sp>
    <dsp:sp modelId="{F53FE417-06AC-44F7-A0CF-4571BD9A334B}">
      <dsp:nvSpPr>
        <dsp:cNvPr id="0" name=""/>
        <dsp:cNvSpPr/>
      </dsp:nvSpPr>
      <dsp:spPr>
        <a:xfrm rot="16200000">
          <a:off x="-2046022" y="2436355"/>
          <a:ext cx="5052303" cy="959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>
              <a:latin typeface="Trebuchet MS" pitchFamily="34" charset="0"/>
            </a:rPr>
            <a:t>Люди бизнеса</a:t>
          </a:r>
          <a:endParaRPr lang="ru-RU" sz="4000" kern="1200">
            <a:latin typeface="Trebuchet MS" pitchFamily="34" charset="0"/>
          </a:endParaRPr>
        </a:p>
      </dsp:txBody>
      <dsp:txXfrm rot="16200000">
        <a:off x="-2046022" y="2436355"/>
        <a:ext cx="5052303" cy="959937"/>
      </dsp:txXfrm>
    </dsp:sp>
    <dsp:sp modelId="{4698D034-F370-4147-8B0B-24CF41AB4C1F}">
      <dsp:nvSpPr>
        <dsp:cNvPr id="0" name=""/>
        <dsp:cNvSpPr/>
      </dsp:nvSpPr>
      <dsp:spPr>
        <a:xfrm>
          <a:off x="1589817" y="2436355"/>
          <a:ext cx="3148595" cy="959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Trebuchet MS" pitchFamily="34" charset="0"/>
            </a:rPr>
            <a:t>Технический чувак</a:t>
          </a:r>
          <a:endParaRPr lang="ru-RU" sz="3400" kern="1200">
            <a:latin typeface="Trebuchet MS" pitchFamily="34" charset="0"/>
          </a:endParaRPr>
        </a:p>
      </dsp:txBody>
      <dsp:txXfrm>
        <a:off x="1589817" y="2436355"/>
        <a:ext cx="3148595" cy="959937"/>
      </dsp:txXfrm>
    </dsp:sp>
    <dsp:sp modelId="{B9472AC6-B440-4DEA-9DEE-9DAC7C61BACA}">
      <dsp:nvSpPr>
        <dsp:cNvPr id="0" name=""/>
        <dsp:cNvSpPr/>
      </dsp:nvSpPr>
      <dsp:spPr>
        <a:xfrm>
          <a:off x="5368131" y="1236433"/>
          <a:ext cx="3148595" cy="959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Trebuchet MS" pitchFamily="34" charset="0"/>
            </a:rPr>
            <a:t>Девелопер</a:t>
          </a:r>
          <a:endParaRPr lang="ru-RU" sz="3400" kern="1200">
            <a:latin typeface="Trebuchet MS" pitchFamily="34" charset="0"/>
          </a:endParaRPr>
        </a:p>
      </dsp:txBody>
      <dsp:txXfrm>
        <a:off x="5368131" y="1236433"/>
        <a:ext cx="3148595" cy="959937"/>
      </dsp:txXfrm>
    </dsp:sp>
    <dsp:sp modelId="{0C33A735-0956-40C2-9815-D822193A9429}">
      <dsp:nvSpPr>
        <dsp:cNvPr id="0" name=""/>
        <dsp:cNvSpPr/>
      </dsp:nvSpPr>
      <dsp:spPr>
        <a:xfrm>
          <a:off x="5368131" y="2436355"/>
          <a:ext cx="3148595" cy="959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Trebuchet MS" pitchFamily="34" charset="0"/>
            </a:rPr>
            <a:t>Девелопер</a:t>
          </a:r>
          <a:endParaRPr lang="ru-RU" sz="3400" kern="1200">
            <a:latin typeface="Trebuchet MS" pitchFamily="34" charset="0"/>
          </a:endParaRPr>
        </a:p>
      </dsp:txBody>
      <dsp:txXfrm>
        <a:off x="5368131" y="2436355"/>
        <a:ext cx="3148595" cy="959937"/>
      </dsp:txXfrm>
    </dsp:sp>
    <dsp:sp modelId="{C9E119CB-0C4D-4F09-B947-B0EFDE2C10AA}">
      <dsp:nvSpPr>
        <dsp:cNvPr id="0" name=""/>
        <dsp:cNvSpPr/>
      </dsp:nvSpPr>
      <dsp:spPr>
        <a:xfrm>
          <a:off x="5368131" y="3636277"/>
          <a:ext cx="3148595" cy="959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Trebuchet MS" pitchFamily="34" charset="0"/>
            </a:rPr>
            <a:t>Девелопер</a:t>
          </a:r>
          <a:endParaRPr lang="ru-RU" sz="3400" kern="1200">
            <a:latin typeface="Trebuchet MS" pitchFamily="34" charset="0"/>
          </a:endParaRPr>
        </a:p>
      </dsp:txBody>
      <dsp:txXfrm>
        <a:off x="5368131" y="3636277"/>
        <a:ext cx="3148595" cy="9599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7A7AAC-7851-4B70-92E3-0E8946DA2329}">
      <dsp:nvSpPr>
        <dsp:cNvPr id="0" name=""/>
        <dsp:cNvSpPr/>
      </dsp:nvSpPr>
      <dsp:spPr>
        <a:xfrm>
          <a:off x="4889931" y="3135203"/>
          <a:ext cx="604475" cy="2510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237" y="0"/>
              </a:lnTo>
              <a:lnTo>
                <a:pt x="302237" y="2510460"/>
              </a:lnTo>
              <a:lnTo>
                <a:pt x="604475" y="25104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127614" y="4325879"/>
        <a:ext cx="129110" cy="129110"/>
      </dsp:txXfrm>
    </dsp:sp>
    <dsp:sp modelId="{684A1D89-F0AF-4C6F-BFBC-2F991719CEC6}">
      <dsp:nvSpPr>
        <dsp:cNvPr id="0" name=""/>
        <dsp:cNvSpPr/>
      </dsp:nvSpPr>
      <dsp:spPr>
        <a:xfrm>
          <a:off x="4889931" y="3089483"/>
          <a:ext cx="6044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47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77057" y="3120092"/>
        <a:ext cx="30223" cy="30223"/>
      </dsp:txXfrm>
    </dsp:sp>
    <dsp:sp modelId="{5CDD37EB-6171-42C0-BC63-A4830BBDE057}">
      <dsp:nvSpPr>
        <dsp:cNvPr id="0" name=""/>
        <dsp:cNvSpPr/>
      </dsp:nvSpPr>
      <dsp:spPr>
        <a:xfrm>
          <a:off x="4889931" y="927625"/>
          <a:ext cx="604475" cy="2207578"/>
        </a:xfrm>
        <a:custGeom>
          <a:avLst/>
          <a:gdLst/>
          <a:ahLst/>
          <a:cxnLst/>
          <a:rect l="0" t="0" r="0" b="0"/>
          <a:pathLst>
            <a:path>
              <a:moveTo>
                <a:pt x="0" y="2207578"/>
              </a:moveTo>
              <a:lnTo>
                <a:pt x="302237" y="2207578"/>
              </a:lnTo>
              <a:lnTo>
                <a:pt x="302237" y="0"/>
              </a:lnTo>
              <a:lnTo>
                <a:pt x="60447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134948" y="1974193"/>
        <a:ext cx="114442" cy="114442"/>
      </dsp:txXfrm>
    </dsp:sp>
    <dsp:sp modelId="{6D7D31C7-0C1E-4939-AFCF-382274D57378}">
      <dsp:nvSpPr>
        <dsp:cNvPr id="0" name=""/>
        <dsp:cNvSpPr/>
      </dsp:nvSpPr>
      <dsp:spPr>
        <a:xfrm>
          <a:off x="1263080" y="3089483"/>
          <a:ext cx="6044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47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50206" y="3120092"/>
        <a:ext cx="30223" cy="30223"/>
      </dsp:txXfrm>
    </dsp:sp>
    <dsp:sp modelId="{F53FE417-06AC-44F7-A0CF-4571BD9A334B}">
      <dsp:nvSpPr>
        <dsp:cNvPr id="0" name=""/>
        <dsp:cNvSpPr/>
      </dsp:nvSpPr>
      <dsp:spPr>
        <a:xfrm rot="16200000">
          <a:off x="-1659243" y="2503716"/>
          <a:ext cx="4581673" cy="12629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latin typeface="Trebuchet MS" pitchFamily="34" charset="0"/>
            </a:rPr>
            <a:t>Люди бизнеса</a:t>
          </a:r>
          <a:endParaRPr lang="ru-RU" sz="3600" kern="1200">
            <a:latin typeface="Trebuchet MS" pitchFamily="34" charset="0"/>
          </a:endParaRPr>
        </a:p>
      </dsp:txBody>
      <dsp:txXfrm rot="16200000">
        <a:off x="-1659243" y="2503716"/>
        <a:ext cx="4581673" cy="1262975"/>
      </dsp:txXfrm>
    </dsp:sp>
    <dsp:sp modelId="{4698D034-F370-4147-8B0B-24CF41AB4C1F}">
      <dsp:nvSpPr>
        <dsp:cNvPr id="0" name=""/>
        <dsp:cNvSpPr/>
      </dsp:nvSpPr>
      <dsp:spPr>
        <a:xfrm>
          <a:off x="1867555" y="2674475"/>
          <a:ext cx="3022375" cy="921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>
              <a:latin typeface="Trebuchet MS" pitchFamily="34" charset="0"/>
            </a:rPr>
            <a:t>Технический чувак</a:t>
          </a:r>
          <a:endParaRPr lang="ru-RU" sz="3300" kern="1200">
            <a:latin typeface="Trebuchet MS" pitchFamily="34" charset="0"/>
          </a:endParaRPr>
        </a:p>
      </dsp:txBody>
      <dsp:txXfrm>
        <a:off x="1867555" y="2674475"/>
        <a:ext cx="3022375" cy="921456"/>
      </dsp:txXfrm>
    </dsp:sp>
    <dsp:sp modelId="{B9472AC6-B440-4DEA-9DEE-9DAC7C61BACA}">
      <dsp:nvSpPr>
        <dsp:cNvPr id="0" name=""/>
        <dsp:cNvSpPr/>
      </dsp:nvSpPr>
      <dsp:spPr>
        <a:xfrm>
          <a:off x="5494406" y="466897"/>
          <a:ext cx="3022375" cy="921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>
              <a:latin typeface="Trebuchet MS" pitchFamily="34" charset="0"/>
            </a:rPr>
            <a:t>Девелопер</a:t>
          </a:r>
          <a:endParaRPr lang="ru-RU" sz="3300" kern="1200">
            <a:latin typeface="Trebuchet MS" pitchFamily="34" charset="0"/>
          </a:endParaRPr>
        </a:p>
      </dsp:txBody>
      <dsp:txXfrm>
        <a:off x="5494406" y="466897"/>
        <a:ext cx="3022375" cy="921456"/>
      </dsp:txXfrm>
    </dsp:sp>
    <dsp:sp modelId="{0C33A735-0956-40C2-9815-D822193A9429}">
      <dsp:nvSpPr>
        <dsp:cNvPr id="0" name=""/>
        <dsp:cNvSpPr/>
      </dsp:nvSpPr>
      <dsp:spPr>
        <a:xfrm>
          <a:off x="5494406" y="2674475"/>
          <a:ext cx="3022375" cy="921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Девелопер</a:t>
          </a:r>
          <a:endParaRPr lang="ru-RU" sz="3300" kern="1200"/>
        </a:p>
      </dsp:txBody>
      <dsp:txXfrm>
        <a:off x="5494406" y="2674475"/>
        <a:ext cx="3022375" cy="921456"/>
      </dsp:txXfrm>
    </dsp:sp>
    <dsp:sp modelId="{C9E119CB-0C4D-4F09-B947-B0EFDE2C10AA}">
      <dsp:nvSpPr>
        <dsp:cNvPr id="0" name=""/>
        <dsp:cNvSpPr/>
      </dsp:nvSpPr>
      <dsp:spPr>
        <a:xfrm>
          <a:off x="5494406" y="5184936"/>
          <a:ext cx="3022375" cy="921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>
              <a:latin typeface="Trebuchet MS" pitchFamily="34" charset="0"/>
            </a:rPr>
            <a:t>Девелопер</a:t>
          </a:r>
          <a:endParaRPr lang="ru-RU" sz="3300" kern="1200">
            <a:latin typeface="Trebuchet MS" pitchFamily="34" charset="0"/>
          </a:endParaRPr>
        </a:p>
      </dsp:txBody>
      <dsp:txXfrm>
        <a:off x="5494406" y="5184936"/>
        <a:ext cx="3022375" cy="921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57001F-A14C-4DBC-A08D-BD5C0704941F}" type="datetimeFigureOut">
              <a:rPr lang="en-US"/>
              <a:pPr/>
              <a:t>5/28/2012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3E1F2F-4F6B-4639-9160-2575EF246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287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Прежде чем мы начнем торговлю необходимо выбрать товарную матрицу, оценить рынок и конкуренцию.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Это делается для того, чтобы оценить «в рынке» наше предложение для покупателей или нет.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В каждой отрасли есть индикаторы сколько 1 человек тратит на покупки, например на покупку бытовой техники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1 человек тратит порядка 250 $ в год.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Соответственно берем количество народа в том городе или стране и перемножаем, мы получаем примерный объем рынка.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Далее необходимо найти всех потенциальных конкурентов и оценить их долю.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Как это сделать? – В розничной торговле это делается просто – покупаем батарейку утром и вечером,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таким образом по разнице в количестве чеков, мы можем оценить оборот  за день, за месяц и за год.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Средний чек – это оборот делённый на количество продаж, но вместе с этим он дает оценку ассортименту и 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ценообразованию вашего магазина и вместе с этим позволяет рассчитать загрузку менеджеров и доставки.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Оценив объемы всех конкурентов и вычтя из объема рынка мы можем оценить конкуренцию и возможную долю.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Надежный поставщик – кто же он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гарантия наличия товара.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своевременное информирование.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О ценах, изменениях склада, смены линейки товара и т.д.</a:t>
            </a:r>
          </a:p>
          <a:p>
            <a:pPr eaLnBrk="1" hangingPunct="1">
              <a:spcBef>
                <a:spcPct val="0"/>
              </a:spcBef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Необходимо договориться о формате и частоте передачи прайс-листа со своим поставщиком.</a:t>
            </a:r>
          </a:p>
          <a:p>
            <a:pPr eaLnBrk="1" hangingPunct="1">
              <a:spcBef>
                <a:spcPct val="0"/>
              </a:spcBef>
            </a:pPr>
            <a:r>
              <a:rPr lang="en-US" sz="2200" smtClean="0">
                <a:latin typeface="Lucida Grande" pitchFamily="1" charset="0"/>
                <a:sym typeface="Lucida Grande" pitchFamily="1" charset="0"/>
              </a:rPr>
              <a:t>Могу добавить, что автоматизация закачки и сравнения с вашей товарной матрицей будет экономить ваше время.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116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6512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42107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16372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0436011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29710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83893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20227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1926911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8967900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1799129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3346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123825"/>
            <a:ext cx="3073400" cy="937577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23825"/>
            <a:ext cx="9067800" cy="937577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17882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044700"/>
            <a:ext cx="3073400" cy="4521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044700"/>
            <a:ext cx="9067800" cy="4521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33979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91799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95442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2905155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876800"/>
            <a:ext cx="287655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4550" y="4876800"/>
            <a:ext cx="287655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86240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96208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44108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310752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793950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397408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72239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19044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84725" y="1397000"/>
            <a:ext cx="1476375" cy="4775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397000"/>
            <a:ext cx="4276725" cy="4775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081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26130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13103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9204478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876800"/>
            <a:ext cx="287655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4550" y="4876800"/>
            <a:ext cx="287655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51111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5813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72045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520448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78042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051871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3543045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4832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84725" y="1397000"/>
            <a:ext cx="1476375" cy="4775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397000"/>
            <a:ext cx="4276725" cy="4775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480005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37067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15817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9230409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05009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0534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79074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58497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1451066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8694027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573852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81641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17830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87675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02751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6573937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75468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51066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6100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4631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009330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847396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3570757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29108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27496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94830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53343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5432910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98047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5357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31045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357148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157290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515587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3933927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075486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6285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5058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97839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68011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69847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14271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6498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0533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0808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9664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1886920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9961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5505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39793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50340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078616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8054036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782887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99442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01710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88044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17710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8376173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65444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3409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5244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716213"/>
            <a:ext cx="6070600" cy="678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16213"/>
            <a:ext cx="6070600" cy="678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46461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50335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9872997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794819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8586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07632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13493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4890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6285190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0973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6260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51563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424852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179899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596748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2714415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74373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845300"/>
            <a:ext cx="3073400" cy="2438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845300"/>
            <a:ext cx="9067800" cy="2438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09572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52737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43479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657888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7629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46796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8071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83110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735478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9628817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7423270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82465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845300"/>
            <a:ext cx="3073400" cy="2438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845300"/>
            <a:ext cx="9067800" cy="2438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1236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6584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61339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38482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110688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820988"/>
            <a:ext cx="2876550" cy="657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85350" y="2820988"/>
            <a:ext cx="2876550" cy="657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38537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98606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1993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63821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6027060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957321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21311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85325" y="123825"/>
            <a:ext cx="3076575" cy="92710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23825"/>
            <a:ext cx="9077325" cy="92710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74972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2572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6587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832991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8627149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35815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22497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29617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121844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539760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7675342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45066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0"/>
            <a:ext cx="3073400" cy="97536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0"/>
            <a:ext cx="9067800" cy="97536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86898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5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807202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87150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1091376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820988"/>
            <a:ext cx="2876550" cy="657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4550" y="2820988"/>
            <a:ext cx="2876550" cy="657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75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50315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65336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351761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0233252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4166288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55645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123825"/>
            <a:ext cx="3073400" cy="92710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23825"/>
            <a:ext cx="9067800" cy="92710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8682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23825"/>
            <a:ext cx="12293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716213"/>
            <a:ext cx="12293600" cy="67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4699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7874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1049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4224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18796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044700"/>
            <a:ext cx="12293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270500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397000"/>
            <a:ext cx="590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876800"/>
            <a:ext cx="5905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04140"/>
          </a:solidFill>
          <a:latin typeface="+mn-lt"/>
          <a:ea typeface="+mn-ea"/>
          <a:cs typeface="+mn-cs"/>
          <a:sym typeface="Gill Sans Light" pitchFamily="1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04140"/>
          </a:solidFill>
          <a:latin typeface="+mn-lt"/>
          <a:ea typeface="+mn-ea"/>
          <a:cs typeface="+mn-cs"/>
          <a:sym typeface="Gill Sans Light" pitchFamily="1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04140"/>
          </a:solidFill>
          <a:latin typeface="+mn-lt"/>
          <a:ea typeface="+mn-ea"/>
          <a:cs typeface="+mn-cs"/>
          <a:sym typeface="Gill Sans Light" pitchFamily="1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04140"/>
          </a:solidFill>
          <a:latin typeface="+mn-lt"/>
          <a:ea typeface="+mn-ea"/>
          <a:cs typeface="+mn-cs"/>
          <a:sym typeface="Gill Sans Light" pitchFamily="1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04140"/>
          </a:solidFill>
          <a:latin typeface="+mn-lt"/>
          <a:ea typeface="+mn-ea"/>
          <a:cs typeface="+mn-cs"/>
          <a:sym typeface="Gill Sans Light" pitchFamily="1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3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3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3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3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397000"/>
            <a:ext cx="590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876800"/>
            <a:ext cx="5905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68288" indent="-2286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585788" indent="-2286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903288" indent="-2286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220788" indent="-2286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538288" indent="-2286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1995488" indent="-2286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452688" indent="-2286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909888" indent="-2286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67088" indent="-2286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68288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585788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903288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220788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538288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1995488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452688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909888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67088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68288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585788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903288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220788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538288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1995488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452688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909888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67088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213100"/>
            <a:ext cx="122936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4968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9540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4112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8684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4968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9540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4112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8684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91A19"/>
          </a:solidFill>
          <a:latin typeface="+mn-lt"/>
          <a:ea typeface="+mn-ea"/>
          <a:cs typeface="+mn-cs"/>
          <a:sym typeface="Gill Sans Light" pitchFamily="1" charset="0"/>
        </a:defRPr>
      </a:lvl1pPr>
      <a:lvl2pPr marL="4968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91A19"/>
          </a:solidFill>
          <a:latin typeface="+mn-lt"/>
          <a:ea typeface="+mn-ea"/>
          <a:cs typeface="+mn-cs"/>
          <a:sym typeface="Gill Sans Light" pitchFamily="1" charset="0"/>
        </a:defRPr>
      </a:lvl2pPr>
      <a:lvl3pPr marL="9540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91A19"/>
          </a:solidFill>
          <a:latin typeface="+mn-lt"/>
          <a:ea typeface="+mn-ea"/>
          <a:cs typeface="+mn-cs"/>
          <a:sym typeface="Gill Sans Light" pitchFamily="1" charset="0"/>
        </a:defRPr>
      </a:lvl3pPr>
      <a:lvl4pPr marL="14112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91A19"/>
          </a:solidFill>
          <a:latin typeface="+mn-lt"/>
          <a:ea typeface="+mn-ea"/>
          <a:cs typeface="+mn-cs"/>
          <a:sym typeface="Gill Sans Light" pitchFamily="1" charset="0"/>
        </a:defRPr>
      </a:lvl4pPr>
      <a:lvl5pPr marL="18684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91A19"/>
          </a:solidFill>
          <a:latin typeface="+mn-lt"/>
          <a:ea typeface="+mn-ea"/>
          <a:cs typeface="+mn-cs"/>
          <a:sym typeface="Gill Sans Light" pitchFamily="1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2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2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2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2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845300"/>
            <a:ext cx="12293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77200"/>
            <a:ext cx="12293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845300"/>
            <a:ext cx="12293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77200"/>
            <a:ext cx="12293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23825"/>
            <a:ext cx="12293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820988"/>
            <a:ext cx="5905500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rgbClr val="404140"/>
          </a:solidFill>
          <a:latin typeface="+mn-lt"/>
          <a:ea typeface="+mn-ea"/>
          <a:cs typeface="+mn-cs"/>
          <a:sym typeface="Gill Sans Light" pitchFamily="1" charset="0"/>
        </a:defRPr>
      </a:lvl1pPr>
      <a:lvl2pPr marL="4699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rgbClr val="404140"/>
          </a:solidFill>
          <a:latin typeface="+mn-lt"/>
          <a:ea typeface="+mn-ea"/>
          <a:cs typeface="+mn-cs"/>
          <a:sym typeface="Gill Sans Light" pitchFamily="1" charset="0"/>
        </a:defRPr>
      </a:lvl2pPr>
      <a:lvl3pPr marL="7874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rgbClr val="404140"/>
          </a:solidFill>
          <a:latin typeface="+mn-lt"/>
          <a:ea typeface="+mn-ea"/>
          <a:cs typeface="+mn-cs"/>
          <a:sym typeface="Gill Sans Light" pitchFamily="1" charset="0"/>
        </a:defRPr>
      </a:lvl3pPr>
      <a:lvl4pPr marL="11049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rgbClr val="404140"/>
          </a:solidFill>
          <a:latin typeface="+mn-lt"/>
          <a:ea typeface="+mn-ea"/>
          <a:cs typeface="+mn-cs"/>
          <a:sym typeface="Gill Sans Light" pitchFamily="1" charset="0"/>
        </a:defRPr>
      </a:lvl4pPr>
      <a:lvl5pPr marL="14224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rgbClr val="404140"/>
          </a:solidFill>
          <a:latin typeface="+mn-lt"/>
          <a:ea typeface="+mn-ea"/>
          <a:cs typeface="+mn-cs"/>
          <a:sym typeface="Gill Sans Light" pitchFamily="1" charset="0"/>
        </a:defRPr>
      </a:lvl5pPr>
      <a:lvl6pPr marL="18796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0"/>
            <a:ext cx="12293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122936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4699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7874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1049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4224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18796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23825"/>
            <a:ext cx="12293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820988"/>
            <a:ext cx="5905500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4699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2pPr>
      <a:lvl3pPr marL="7874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3pPr>
      <a:lvl4pPr marL="11049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4pPr>
      <a:lvl5pPr marL="14224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5pPr>
      <a:lvl6pPr marL="18796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-50800" y="1564432"/>
            <a:ext cx="10895806" cy="2133600"/>
            <a:chOff x="-19" y="0"/>
            <a:chExt cx="3467" cy="1344"/>
          </a:xfrm>
        </p:grpSpPr>
        <p:sp>
          <p:nvSpPr>
            <p:cNvPr id="19463" name="Rectangle 1"/>
            <p:cNvSpPr>
              <a:spLocks/>
            </p:cNvSpPr>
            <p:nvPr/>
          </p:nvSpPr>
          <p:spPr bwMode="auto">
            <a:xfrm>
              <a:off x="-19" y="312"/>
              <a:ext cx="3467" cy="720"/>
            </a:xfrm>
            <a:prstGeom prst="rect">
              <a:avLst/>
            </a:prstGeom>
            <a:solidFill>
              <a:srgbClr val="118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sz="2800"/>
            </a:p>
          </p:txBody>
        </p:sp>
        <p:sp>
          <p:nvSpPr>
            <p:cNvPr id="19464" name="Rectangle 2"/>
            <p:cNvSpPr>
              <a:spLocks/>
            </p:cNvSpPr>
            <p:nvPr/>
          </p:nvSpPr>
          <p:spPr bwMode="auto">
            <a:xfrm>
              <a:off x="0" y="0"/>
              <a:ext cx="344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ru-RU" sz="4800" b="1" smtClean="0">
                  <a:solidFill>
                    <a:srgbClr val="FFFFFF"/>
                  </a:solidFill>
                  <a:latin typeface="Trebuchet MS Bold" pitchFamily="1" charset="0"/>
                  <a:ea typeface="MS PGothic" pitchFamily="34" charset="-128"/>
                  <a:sym typeface="Trebuchet MS Bold" pitchFamily="1" charset="0"/>
                </a:rPr>
                <a:t>  И ТЕСТИРОВАНИЯ ПРОЕКТА</a:t>
              </a:r>
              <a:endParaRPr lang="en-US" sz="4800" b="1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endParaRPr>
            </a:p>
          </p:txBody>
        </p:sp>
      </p:grpSp>
      <p:sp>
        <p:nvSpPr>
          <p:cNvPr id="19459" name="Rectangle 4"/>
          <p:cNvSpPr>
            <a:spLocks/>
          </p:cNvSpPr>
          <p:nvPr/>
        </p:nvSpPr>
        <p:spPr bwMode="auto">
          <a:xfrm>
            <a:off x="-1" y="3449960"/>
            <a:ext cx="10845007" cy="1066800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4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  C</a:t>
            </a:r>
            <a:r>
              <a:rPr lang="ru-RU" sz="44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 ДЛИННЫМ ЖИЗНЕННЫМ ЦИКЛОМ</a:t>
            </a:r>
            <a:endParaRPr lang="en-US" sz="44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pic>
        <p:nvPicPr>
          <p:cNvPr id="1843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7013" y="4597400"/>
            <a:ext cx="59959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/>
          </p:cNvSpPr>
          <p:nvPr/>
        </p:nvSpPr>
        <p:spPr bwMode="auto">
          <a:xfrm>
            <a:off x="0" y="700336"/>
            <a:ext cx="10845006" cy="1066800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  ОРГАНИЗАЦИЯ РАЗРАБОТКИ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19462" name="Rectangle 7"/>
          <p:cNvSpPr>
            <a:spLocks/>
          </p:cNvSpPr>
          <p:nvPr/>
        </p:nvSpPr>
        <p:spPr bwMode="auto">
          <a:xfrm>
            <a:off x="390525" y="6649844"/>
            <a:ext cx="5648982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504825" indent="-504825" algn="l">
              <a:spcBef>
                <a:spcPts val="1200"/>
              </a:spcBef>
              <a:tabLst>
                <a:tab pos="1346200" algn="l"/>
                <a:tab pos="2654300" algn="l"/>
                <a:tab pos="3949700" algn="l"/>
                <a:tab pos="5245100" algn="l"/>
                <a:tab pos="6553200" algn="l"/>
                <a:tab pos="7848600" algn="l"/>
                <a:tab pos="9156700" algn="l"/>
                <a:tab pos="10452100" algn="l"/>
                <a:tab pos="11747500" algn="l"/>
                <a:tab pos="13055600" algn="l"/>
                <a:tab pos="14351000" algn="l"/>
                <a:tab pos="14757400" algn="l"/>
              </a:tabLst>
            </a:pPr>
            <a:r>
              <a:rPr lang="ru-RU" sz="4800" smtClean="0">
                <a:solidFill>
                  <a:srgbClr val="4D4D4D"/>
                </a:solidFill>
                <a:latin typeface="Trebuchet MS" pitchFamily="34" charset="0"/>
                <a:ea typeface="MS PGothic" pitchFamily="34" charset="-128"/>
                <a:sym typeface="Trebuchet MS" pitchFamily="34" charset="0"/>
              </a:rPr>
              <a:t>Григорий Добряков</a:t>
            </a:r>
            <a:endParaRPr lang="en-US" sz="4800">
              <a:solidFill>
                <a:srgbClr val="4D4D4D"/>
              </a:solidFill>
              <a:latin typeface="Trebuchet MS" pitchFamily="34" charset="0"/>
              <a:ea typeface="MS PGothic" pitchFamily="34" charset="-128"/>
              <a:sym typeface="Trebuchet MS" pitchFamily="34" charset="0"/>
            </a:endParaRPr>
          </a:p>
          <a:p>
            <a:pPr marL="504825" indent="-504825" algn="l">
              <a:spcBef>
                <a:spcPts val="1200"/>
              </a:spcBef>
              <a:tabLst>
                <a:tab pos="1346200" algn="l"/>
                <a:tab pos="2654300" algn="l"/>
                <a:tab pos="3949700" algn="l"/>
                <a:tab pos="5245100" algn="l"/>
                <a:tab pos="6553200" algn="l"/>
                <a:tab pos="7848600" algn="l"/>
                <a:tab pos="9156700" algn="l"/>
                <a:tab pos="10452100" algn="l"/>
                <a:tab pos="11747500" algn="l"/>
                <a:tab pos="13055600" algn="l"/>
                <a:tab pos="14351000" algn="l"/>
                <a:tab pos="14757400" algn="l"/>
              </a:tabLst>
            </a:pPr>
            <a:r>
              <a:rPr lang="en-US" sz="4800" smtClean="0">
                <a:solidFill>
                  <a:srgbClr val="4D4D4D"/>
                </a:solidFill>
                <a:latin typeface="Trebuchet MS" pitchFamily="34" charset="0"/>
                <a:ea typeface="MS PGothic" pitchFamily="34" charset="-128"/>
                <a:sym typeface="Trebuchet MS" pitchFamily="34" charset="0"/>
              </a:rPr>
              <a:t>@g_dobryakov</a:t>
            </a:r>
            <a:endParaRPr lang="en-US" sz="4800">
              <a:solidFill>
                <a:srgbClr val="4D4D4D"/>
              </a:solidFill>
              <a:latin typeface="Trebuchet MS" pitchFamily="34" charset="0"/>
              <a:ea typeface="MS PGothic" pitchFamily="34" charset="-128"/>
              <a:sym typeface="Trebuchet MS" pitchFamily="34" charset="0"/>
            </a:endParaRPr>
          </a:p>
          <a:p>
            <a:pPr marL="504825" indent="-504825" algn="l">
              <a:spcBef>
                <a:spcPts val="1200"/>
              </a:spcBef>
              <a:tabLst>
                <a:tab pos="1346200" algn="l"/>
                <a:tab pos="2654300" algn="l"/>
                <a:tab pos="3949700" algn="l"/>
                <a:tab pos="5245100" algn="l"/>
                <a:tab pos="6553200" algn="l"/>
                <a:tab pos="7848600" algn="l"/>
                <a:tab pos="9156700" algn="l"/>
                <a:tab pos="10452100" algn="l"/>
                <a:tab pos="11747500" algn="l"/>
                <a:tab pos="13055600" algn="l"/>
                <a:tab pos="14351000" algn="l"/>
                <a:tab pos="14757400" algn="l"/>
              </a:tabLst>
            </a:pPr>
            <a:r>
              <a:rPr lang="en-US" sz="4800" smtClean="0">
                <a:solidFill>
                  <a:srgbClr val="4D4D4D"/>
                </a:solidFill>
                <a:latin typeface="Trebuchet MS" pitchFamily="34" charset="0"/>
                <a:ea typeface="MS PGothic" pitchFamily="34" charset="-128"/>
                <a:sym typeface="Trebuchet MS" pitchFamily="34" charset="0"/>
              </a:rPr>
              <a:t>UMI.CMS</a:t>
            </a:r>
            <a:endParaRPr lang="en-US" sz="4800">
              <a:solidFill>
                <a:srgbClr val="4D4D4D"/>
              </a:solidFill>
              <a:latin typeface="Trebuchet MS" pitchFamily="34" charset="0"/>
              <a:ea typeface="MS PGothic" pitchFamily="34" charset="-128"/>
              <a:sym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902000" y="345231"/>
            <a:ext cx="7508776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КОМАНДА ЧЕРЕЗ </a:t>
            </a:r>
            <a:r>
              <a:rPr lang="en-US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N </a:t>
            </a:r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ЛЕТ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48476" y="2510508"/>
            <a:ext cx="2294284" cy="22942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rebuchet MS" pitchFamily="34" charset="0"/>
              </a:rPr>
              <a:t>Бойцы перегорели</a:t>
            </a:r>
            <a:endParaRPr lang="ru-RU" sz="2000">
              <a:latin typeface="Trebuchet MS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902000" y="3940696"/>
            <a:ext cx="4762500" cy="476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mtClean="0">
                <a:latin typeface="Trebuchet MS" pitchFamily="34" charset="0"/>
              </a:rPr>
              <a:t>Ботаны остались</a:t>
            </a:r>
            <a:endParaRPr lang="ru-RU" sz="3600">
              <a:latin typeface="Trebuchet MS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366496" y="4498368"/>
            <a:ext cx="2294284" cy="22942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atin typeface="Trebuchet MS" pitchFamily="34" charset="0"/>
              </a:rPr>
              <a:t>Стажёры выросли</a:t>
            </a:r>
            <a:endParaRPr lang="ru-RU" sz="2400">
              <a:latin typeface="Trebuchet MS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278264" y="2140496"/>
            <a:ext cx="2386236" cy="238623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latin typeface="Trebuchet MS" pitchFamily="34" charset="0"/>
              </a:rPr>
              <a:t>Лидеры ушли</a:t>
            </a:r>
            <a:endParaRPr lang="ru-RU" sz="28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3365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685976" y="345231"/>
            <a:ext cx="7940824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МОТИВАЦИЯ КОМАНДЫ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0222276"/>
              </p:ext>
            </p:extLst>
          </p:nvPr>
        </p:nvGraphicFramePr>
        <p:xfrm>
          <a:off x="2620167" y="3796680"/>
          <a:ext cx="8072441" cy="37560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0320"/>
                <a:gridCol w="2592288"/>
                <a:gridCol w="2599833"/>
              </a:tblGrid>
              <a:tr h="125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baseline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baseline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Низкая мотивация</a:t>
                      </a:r>
                      <a:endParaRPr lang="en-US" sz="3200" b="0" baseline="0" smtClean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baseline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Высокая мотивация</a:t>
                      </a:r>
                      <a:endParaRPr lang="ru-RU" sz="3200" b="0" baseline="0">
                        <a:solidFill>
                          <a:schemeClr val="tx1"/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5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Высокая</a:t>
                      </a:r>
                      <a:r>
                        <a:rPr lang="en-US" sz="3200" b="0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ru-RU" sz="3200" b="0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квалификация</a:t>
                      </a:r>
                      <a:endParaRPr lang="ru-RU" sz="32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cap="none" spc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Слабое </a:t>
                      </a:r>
                      <a:r>
                        <a:rPr lang="ru-RU" sz="3200" b="0" cap="none" spc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звено</a:t>
                      </a:r>
                      <a:endParaRPr lang="ru-RU" sz="3200" b="0" cap="none" spc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Лидер</a:t>
                      </a:r>
                      <a:endParaRPr lang="ru-RU" sz="32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5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aseline="0" smtClean="0">
                          <a:latin typeface="Trebuchet MS" pitchFamily="34" charset="0"/>
                        </a:rPr>
                        <a:t>Низкая квалификация</a:t>
                      </a:r>
                      <a:endParaRPr lang="ru-RU" sz="3200" baseline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aseline="0" smtClean="0">
                          <a:latin typeface="Trebuchet MS" pitchFamily="34" charset="0"/>
                        </a:rPr>
                        <a:t>Мальчик </a:t>
                      </a:r>
                      <a:r>
                        <a:rPr lang="ru-RU" sz="3200" baseline="0">
                          <a:latin typeface="Trebuchet MS" pitchFamily="34" charset="0"/>
                        </a:rPr>
                        <a:t>для битья</a:t>
                      </a:r>
                      <a:endParaRPr lang="ru-RU" sz="3200" baseline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aseline="0" smtClean="0">
                          <a:latin typeface="Trebuchet MS" pitchFamily="34" charset="0"/>
                        </a:rPr>
                        <a:t>Рабочая </a:t>
                      </a:r>
                      <a:r>
                        <a:rPr lang="ru-RU" sz="3200" baseline="0">
                          <a:latin typeface="Trebuchet MS" pitchFamily="34" charset="0"/>
                        </a:rPr>
                        <a:t>лошадка</a:t>
                      </a:r>
                      <a:endParaRPr lang="ru-RU" sz="3200" baseline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63065" y="2428528"/>
            <a:ext cx="5539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>
                <a:latin typeface="Trebuchet MS" pitchFamily="34" charset="0"/>
              </a:rPr>
              <a:t>Двигаем слабое звено</a:t>
            </a:r>
            <a:endParaRPr lang="ru-RU" sz="40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2929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494172" y="345231"/>
            <a:ext cx="8324432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ОРГАНИЗАЦИЯ КОМАНДЫ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9084559"/>
              </p:ext>
            </p:extLst>
          </p:nvPr>
        </p:nvGraphicFramePr>
        <p:xfrm>
          <a:off x="755575" y="2292504"/>
          <a:ext cx="77768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/>
                <a:gridCol w="1080120"/>
                <a:gridCol w="432048"/>
                <a:gridCol w="432048"/>
                <a:gridCol w="576064"/>
                <a:gridCol w="432048"/>
                <a:gridCol w="864096"/>
                <a:gridCol w="504057"/>
                <a:gridCol w="576065"/>
                <a:gridCol w="10081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Задача </a:t>
                      </a:r>
                      <a:r>
                        <a:rPr lang="en-US" smtClean="0"/>
                        <a:t>A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Задача Б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1545312"/>
            <a:ext cx="3440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4000" smtClean="0">
                <a:latin typeface="Trebuchet MS" pitchFamily="34" charset="0"/>
              </a:rPr>
              <a:t>Неправильно</a:t>
            </a:r>
            <a:r>
              <a:rPr lang="en-US" sz="4000" smtClean="0"/>
              <a:t>:</a:t>
            </a:r>
            <a:endParaRPr lang="ru-RU" sz="400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882638"/>
              </p:ext>
            </p:extLst>
          </p:nvPr>
        </p:nvGraphicFramePr>
        <p:xfrm>
          <a:off x="732159" y="4650656"/>
          <a:ext cx="77768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/>
                <a:gridCol w="1319560"/>
                <a:gridCol w="1512168"/>
                <a:gridCol w="1512168"/>
                <a:gridCol w="156076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Задача </a:t>
                      </a:r>
                      <a:r>
                        <a:rPr lang="en-US" smtClean="0"/>
                        <a:t>A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Задача Б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Задача В</a:t>
                      </a:r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Задача Г</a:t>
                      </a:r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0152" y="3859977"/>
            <a:ext cx="12089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4000" smtClean="0">
                <a:latin typeface="Trebuchet MS" pitchFamily="34" charset="0"/>
              </a:rPr>
              <a:t>Правильно</a:t>
            </a:r>
            <a:r>
              <a:rPr lang="en-US" sz="4000"/>
              <a:t>:</a:t>
            </a:r>
            <a:r>
              <a:rPr lang="ru-RU" sz="4000" smtClean="0"/>
              <a:t> делает один человек, а чинит другой</a:t>
            </a:r>
            <a:endParaRPr lang="ru-RU" sz="4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4750455"/>
              </p:ext>
            </p:extLst>
          </p:nvPr>
        </p:nvGraphicFramePr>
        <p:xfrm>
          <a:off x="755576" y="5298048"/>
          <a:ext cx="7776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/>
                <a:gridCol w="1296143"/>
                <a:gridCol w="1536174"/>
                <a:gridCol w="1536175"/>
                <a:gridCol w="1536174"/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Баги А</a:t>
                      </a:r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Баги Б</a:t>
                      </a:r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Баги В</a:t>
                      </a:r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Баги Г</a:t>
                      </a:r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7704" y="6253078"/>
            <a:ext cx="123578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AutoNum type="arabicParenR"/>
            </a:pPr>
            <a:r>
              <a:rPr lang="ru-RU" sz="4000" smtClean="0">
                <a:latin typeface="Trebuchet MS" pitchFamily="34" charset="0"/>
              </a:rPr>
              <a:t>Нормальное планирование</a:t>
            </a:r>
            <a:r>
              <a:rPr lang="en-US" sz="4000" smtClean="0">
                <a:latin typeface="Trebuchet MS" pitchFamily="34" charset="0"/>
              </a:rPr>
              <a:t>;</a:t>
            </a:r>
          </a:p>
          <a:p>
            <a:pPr marL="342900" indent="-342900" algn="l">
              <a:buAutoNum type="arabicParenR"/>
            </a:pPr>
            <a:r>
              <a:rPr lang="ru-RU" sz="4000" smtClean="0">
                <a:latin typeface="Trebuchet MS" pitchFamily="34" charset="0"/>
              </a:rPr>
              <a:t>О каждой задаче знает как минимум </a:t>
            </a:r>
            <a:r>
              <a:rPr lang="en-US" sz="4000" smtClean="0">
                <a:latin typeface="Trebuchet MS" pitchFamily="34" charset="0"/>
              </a:rPr>
              <a:t>2</a:t>
            </a:r>
            <a:r>
              <a:rPr lang="ru-RU" sz="4000" smtClean="0">
                <a:latin typeface="Trebuchet MS" pitchFamily="34" charset="0"/>
              </a:rPr>
              <a:t> человека</a:t>
            </a:r>
            <a:r>
              <a:rPr lang="en-US" sz="4000" smtClean="0">
                <a:latin typeface="Trebuchet MS" pitchFamily="34" charset="0"/>
              </a:rPr>
              <a:t>;</a:t>
            </a:r>
          </a:p>
          <a:p>
            <a:pPr marL="342900" indent="-342900" algn="l">
              <a:buAutoNum type="arabicParenR"/>
            </a:pPr>
            <a:r>
              <a:rPr lang="ru-RU" sz="4000" smtClean="0">
                <a:latin typeface="Trebuchet MS" pitchFamily="34" charset="0"/>
              </a:rPr>
              <a:t>Специализация по задачам и по багам отдельно</a:t>
            </a:r>
            <a:r>
              <a:rPr lang="en-US" sz="4000" smtClean="0">
                <a:latin typeface="Trebuchet MS" pitchFamily="34" charset="0"/>
              </a:rPr>
              <a:t>;</a:t>
            </a:r>
          </a:p>
          <a:p>
            <a:pPr marL="342900" indent="-342900" algn="l">
              <a:buAutoNum type="arabicParenR"/>
            </a:pPr>
            <a:r>
              <a:rPr lang="ru-RU" sz="4000" smtClean="0">
                <a:latin typeface="Trebuchet MS" pitchFamily="34" charset="0"/>
              </a:rPr>
              <a:t>Отдел </a:t>
            </a:r>
            <a:r>
              <a:rPr lang="ru-RU" sz="4000" err="1" smtClean="0">
                <a:latin typeface="Trebuchet MS" pitchFamily="34" charset="0"/>
              </a:rPr>
              <a:t>саппорта</a:t>
            </a:r>
            <a:r>
              <a:rPr lang="en-US" sz="4000" smtClean="0">
                <a:latin typeface="Trebuchet MS" pitchFamily="34" charset="0"/>
              </a:rPr>
              <a:t> </a:t>
            </a:r>
            <a:r>
              <a:rPr lang="ru-RU" sz="4000" smtClean="0">
                <a:latin typeface="Trebuchet MS" pitchFamily="34" charset="0"/>
              </a:rPr>
              <a:t>сразу щупает функционал</a:t>
            </a:r>
            <a:r>
              <a:rPr lang="en-US" sz="4000" smtClean="0">
                <a:latin typeface="Trebuchet MS" pitchFamily="34" charset="0"/>
              </a:rPr>
              <a:t>.</a:t>
            </a:r>
            <a:endParaRPr lang="ru-RU" sz="4000">
              <a:latin typeface="Trebuchet MS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790316" y="5010016"/>
            <a:ext cx="277628" cy="28803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74492" y="5010016"/>
            <a:ext cx="277628" cy="28803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76256" y="5010016"/>
            <a:ext cx="277628" cy="28803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94172" y="5010016"/>
            <a:ext cx="277628" cy="28803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26146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397944" y="345231"/>
            <a:ext cx="8516888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ОРГАНИЗАЦИЯ КОМАНДЫ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2682490758"/>
              </p:ext>
            </p:extLst>
          </p:nvPr>
        </p:nvGraphicFramePr>
        <p:xfrm>
          <a:off x="2397944" y="2284512"/>
          <a:ext cx="85168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49112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397944" y="345231"/>
            <a:ext cx="8516888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ОРГАНИЗАЦИЯ КОМАНДЫ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53412594"/>
              </p:ext>
            </p:extLst>
          </p:nvPr>
        </p:nvGraphicFramePr>
        <p:xfrm>
          <a:off x="2397944" y="2068488"/>
          <a:ext cx="8516888" cy="627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cs10968.userapi.com/v10968210/2e/NL7wNJI1Ju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878" y="4015554"/>
            <a:ext cx="3410408" cy="26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олния 5"/>
          <p:cNvSpPr/>
          <p:nvPr/>
        </p:nvSpPr>
        <p:spPr>
          <a:xfrm flipH="1">
            <a:off x="7412472" y="3811554"/>
            <a:ext cx="1224136" cy="136815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itchFamily="34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flipV="1">
            <a:off x="3668056" y="3763532"/>
            <a:ext cx="3981574" cy="1304529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5052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397944" y="345231"/>
            <a:ext cx="8516888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ОРГАНИЗАЦИЯ КОМАНДЫ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2397944" y="2212504"/>
            <a:ext cx="648072" cy="648072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397944" y="2948534"/>
            <a:ext cx="648072" cy="648072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397944" y="3668614"/>
            <a:ext cx="648072" cy="648072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7125023" y="2232557"/>
            <a:ext cx="2706196" cy="607966"/>
            <a:chOff x="4133730" y="788393"/>
            <a:chExt cx="2706196" cy="825059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4133730" y="788393"/>
              <a:ext cx="2706196" cy="82505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4133730" y="788393"/>
              <a:ext cx="2706196" cy="825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smtClean="0"/>
                <a:t>Девелопер</a:t>
              </a:r>
              <a:endParaRPr lang="ru-RU" sz="32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25023" y="2984538"/>
            <a:ext cx="2706196" cy="576064"/>
            <a:chOff x="4133730" y="788393"/>
            <a:chExt cx="2706196" cy="825059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4133730" y="788393"/>
              <a:ext cx="2706196" cy="82505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133730" y="788393"/>
              <a:ext cx="2706196" cy="825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smtClean="0"/>
                <a:t>Девелопер</a:t>
              </a:r>
              <a:endParaRPr lang="ru-RU" sz="32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125023" y="3704618"/>
            <a:ext cx="2706196" cy="576064"/>
            <a:chOff x="4133730" y="788393"/>
            <a:chExt cx="2706196" cy="825059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4133730" y="788393"/>
              <a:ext cx="2706196" cy="82505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4133730" y="788393"/>
              <a:ext cx="2706196" cy="825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smtClean="0"/>
                <a:t>Девелопер</a:t>
              </a:r>
              <a:endParaRPr lang="ru-RU" sz="32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18827" y="5648834"/>
            <a:ext cx="2706196" cy="1100174"/>
            <a:chOff x="886295" y="1819718"/>
            <a:chExt cx="2706196" cy="825059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886295" y="1819718"/>
              <a:ext cx="2706196" cy="825059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886295" y="1819718"/>
              <a:ext cx="2706196" cy="8250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smtClean="0"/>
                <a:t>Технический чувак</a:t>
              </a:r>
              <a:endParaRPr lang="ru-RU" sz="3200" kern="1200"/>
            </a:p>
          </p:txBody>
        </p:sp>
      </p:grpSp>
      <p:sp>
        <p:nvSpPr>
          <p:cNvPr id="23" name="Стрелка углом 22"/>
          <p:cNvSpPr/>
          <p:nvPr/>
        </p:nvSpPr>
        <p:spPr>
          <a:xfrm rot="16200000" flipV="1">
            <a:off x="7282409" y="4438068"/>
            <a:ext cx="1800200" cy="177345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 flipV="1">
            <a:off x="2516511" y="4712730"/>
            <a:ext cx="1800200" cy="177345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236591" y="2464532"/>
            <a:ext cx="3672408" cy="1599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236591" y="3200562"/>
            <a:ext cx="3672408" cy="1599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236591" y="3936592"/>
            <a:ext cx="3672408" cy="1599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65696" y="7286163"/>
            <a:ext cx="12835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4000" smtClean="0">
                <a:latin typeface="Trebuchet MS" pitchFamily="34" charset="0"/>
              </a:rPr>
              <a:t>Не противься силе, используй её в своих интересах.</a:t>
            </a:r>
          </a:p>
          <a:p>
            <a:pPr algn="l"/>
            <a:r>
              <a:rPr lang="ru-RU" sz="4000" smtClean="0">
                <a:latin typeface="Trebuchet MS" pitchFamily="34" charset="0"/>
              </a:rPr>
              <a:t>Менеджер отвечает за эффективное использование</a:t>
            </a:r>
            <a:endParaRPr lang="en-US" sz="4000" smtClean="0">
              <a:latin typeface="Trebuchet MS" pitchFamily="34" charset="0"/>
            </a:endParaRPr>
          </a:p>
          <a:p>
            <a:pPr algn="l"/>
            <a:r>
              <a:rPr lang="ru-RU" sz="4000" smtClean="0">
                <a:latin typeface="Trebuchet MS" pitchFamily="34" charset="0"/>
              </a:rPr>
              <a:t>выделенных ему ресурсов.</a:t>
            </a:r>
            <a:endParaRPr lang="ru-RU" sz="40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7166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1736" y="345231"/>
            <a:ext cx="12981384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РАБОТА С БОЛЬШИМ ОБЪЁМОМ ЗАДАЧ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0306" y="1780456"/>
            <a:ext cx="5687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>
                <a:latin typeface="Trebuchet MS" pitchFamily="34" charset="0"/>
              </a:rPr>
              <a:t>Как это обычно бывает</a:t>
            </a:r>
            <a:endParaRPr lang="ru-RU" sz="4000">
              <a:latin typeface="Trebuchet MS" pitchFamily="34" charset="0"/>
            </a:endParaRPr>
          </a:p>
        </p:txBody>
      </p:sp>
      <p:pic>
        <p:nvPicPr>
          <p:cNvPr id="30" name="Picture 2" descr="http://cs10968.userapi.com/v10968210/2e/NL7wNJI1Ju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151" y="5648782"/>
            <a:ext cx="2791072" cy="218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Молния 30"/>
          <p:cNvSpPr/>
          <p:nvPr/>
        </p:nvSpPr>
        <p:spPr>
          <a:xfrm>
            <a:off x="4028679" y="3632558"/>
            <a:ext cx="2160240" cy="2304256"/>
          </a:xfrm>
          <a:prstGeom prst="lightningBol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2" name="Молния 31"/>
          <p:cNvSpPr/>
          <p:nvPr/>
        </p:nvSpPr>
        <p:spPr>
          <a:xfrm rot="19672869">
            <a:off x="3251788" y="4496655"/>
            <a:ext cx="2160240" cy="23042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3" name="Молния 32"/>
          <p:cNvSpPr/>
          <p:nvPr/>
        </p:nvSpPr>
        <p:spPr>
          <a:xfrm rot="4050730">
            <a:off x="6586453" y="3632556"/>
            <a:ext cx="2160240" cy="230425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4" name="Молния 33"/>
          <p:cNvSpPr/>
          <p:nvPr/>
        </p:nvSpPr>
        <p:spPr>
          <a:xfrm rot="5769714">
            <a:off x="7487447" y="4496656"/>
            <a:ext cx="2160240" cy="2304256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2541960" y="4568662"/>
            <a:ext cx="648072" cy="648072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3884663" y="3079901"/>
            <a:ext cx="648072" cy="648072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8243531" y="3162389"/>
            <a:ext cx="648072" cy="648072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9717311" y="4574282"/>
            <a:ext cx="648072" cy="648072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1572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37704" y="345231"/>
            <a:ext cx="12549336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РАБОТА С БОЛЬШИМ ОБЪЁМОМ ЗАДАЧ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9076" y="1780456"/>
            <a:ext cx="6250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>
                <a:latin typeface="Trebuchet MS" pitchFamily="34" charset="0"/>
              </a:rPr>
              <a:t>Как это обычно решается</a:t>
            </a:r>
            <a:endParaRPr lang="ru-RU" sz="4000">
              <a:latin typeface="Trebuchet MS" pitchFamily="34" charset="0"/>
            </a:endParaRPr>
          </a:p>
        </p:txBody>
      </p:sp>
      <p:pic>
        <p:nvPicPr>
          <p:cNvPr id="13" name="Picture 2" descr="http://ruforum.mt5.com/attachment.php?attachmentid=3785&amp;d=12725525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4238" y="2972694"/>
            <a:ext cx="4928442" cy="49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401169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453728" y="345231"/>
            <a:ext cx="12405320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РАБОТА С БОЛЬШИМ ОБЪЁМОМ ЗАДАЧ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9333" y="1780456"/>
            <a:ext cx="9829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>
                <a:latin typeface="Trebuchet MS" pitchFamily="34" charset="0"/>
              </a:rPr>
              <a:t>Чем вам это грозит через несколько лет</a:t>
            </a:r>
            <a:endParaRPr lang="ru-RU" sz="4000">
              <a:latin typeface="Trebuchet MS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9715112"/>
              </p:ext>
            </p:extLst>
          </p:nvPr>
        </p:nvGraphicFramePr>
        <p:xfrm>
          <a:off x="3208116" y="4890308"/>
          <a:ext cx="7560840" cy="66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90"/>
                <a:gridCol w="654390"/>
                <a:gridCol w="654390"/>
                <a:gridCol w="654390"/>
                <a:gridCol w="657419"/>
                <a:gridCol w="657419"/>
                <a:gridCol w="657420"/>
                <a:gridCol w="657419"/>
                <a:gridCol w="657419"/>
                <a:gridCol w="1656184"/>
              </a:tblGrid>
              <a:tr h="668824">
                <a:tc>
                  <a:txBody>
                    <a:bodyPr/>
                    <a:lstStyle/>
                    <a:p>
                      <a:r>
                        <a:rPr lang="ru-RU" smtClean="0"/>
                        <a:t>Баг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Баг</a:t>
                      </a:r>
                    </a:p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Баг</a:t>
                      </a:r>
                    </a:p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Баг</a:t>
                      </a:r>
                    </a:p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Баг</a:t>
                      </a:r>
                    </a:p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Баг</a:t>
                      </a:r>
                    </a:p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Баг</a:t>
                      </a:r>
                    </a:p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Баг</a:t>
                      </a:r>
                    </a:p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Баг</a:t>
                      </a:r>
                    </a:p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Задача </a:t>
                      </a:r>
                      <a:r>
                        <a:rPr lang="en-US" smtClean="0"/>
                        <a:t>X</a:t>
                      </a: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1800" y="3076600"/>
            <a:ext cx="706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4000" smtClean="0">
                <a:latin typeface="Trebuchet MS" pitchFamily="34" charset="0"/>
              </a:rPr>
              <a:t>А давайте сделаем задачу </a:t>
            </a:r>
            <a:r>
              <a:rPr lang="en-US" sz="4000" smtClean="0">
                <a:latin typeface="Trebuchet MS" pitchFamily="34" charset="0"/>
              </a:rPr>
              <a:t>X?</a:t>
            </a:r>
            <a:endParaRPr lang="ru-RU" sz="400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9117" y="6711260"/>
            <a:ext cx="4654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4000" smtClean="0">
                <a:latin typeface="Trebuchet MS" pitchFamily="34" charset="0"/>
              </a:rPr>
              <a:t>Задача </a:t>
            </a:r>
            <a:r>
              <a:rPr lang="en-US" sz="4000" smtClean="0">
                <a:latin typeface="Trebuchet MS" pitchFamily="34" charset="0"/>
              </a:rPr>
              <a:t>X </a:t>
            </a:r>
            <a:r>
              <a:rPr lang="ru-RU" sz="4000" smtClean="0">
                <a:latin typeface="Trebuchet MS" pitchFamily="34" charset="0"/>
              </a:rPr>
              <a:t>сделана.</a:t>
            </a:r>
          </a:p>
          <a:p>
            <a:pPr algn="l"/>
            <a:r>
              <a:rPr lang="ru-RU" sz="4000" smtClean="0">
                <a:latin typeface="Trebuchet MS" pitchFamily="34" charset="0"/>
              </a:rPr>
              <a:t>Все устали.</a:t>
            </a:r>
            <a:endParaRPr lang="ru-RU" sz="4000">
              <a:latin typeface="Trebuchet MS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136108" y="3830940"/>
            <a:ext cx="216024" cy="854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0610132" y="5703148"/>
            <a:ext cx="216024" cy="854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4536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93688" y="345231"/>
            <a:ext cx="12837368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РАБОТА С БОЛЬШИМ ОБЪЁМОМ ЗАДАЧ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8263" y="1780456"/>
            <a:ext cx="5972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>
                <a:latin typeface="Trebuchet MS" pitchFamily="34" charset="0"/>
              </a:rPr>
              <a:t>Как надо на самом деле</a:t>
            </a:r>
            <a:endParaRPr lang="ru-RU" sz="4000">
              <a:latin typeface="Trebuchet MS" pitchFamily="34" charset="0"/>
            </a:endParaRPr>
          </a:p>
        </p:txBody>
      </p:sp>
      <p:pic>
        <p:nvPicPr>
          <p:cNvPr id="10" name="Picture 2" descr="http://stat8.blog.ru/lr/091c7cb8a2b0a5ac08b11d393eca0cd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404" y="3364632"/>
            <a:ext cx="52578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87640" y="7449547"/>
            <a:ext cx="6753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mtClean="0">
                <a:latin typeface="Trebuchet MS" pitchFamily="34" charset="0"/>
              </a:rPr>
              <a:t>Мы это сделаем не сейчас.</a:t>
            </a:r>
            <a:endParaRPr lang="en-US" sz="4000" smtClean="0">
              <a:latin typeface="Trebuchet MS" pitchFamily="34" charset="0"/>
            </a:endParaRPr>
          </a:p>
          <a:p>
            <a:pPr algn="ctr"/>
            <a:r>
              <a:rPr lang="ru-RU" sz="4000" smtClean="0">
                <a:latin typeface="Trebuchet MS" pitchFamily="34" charset="0"/>
              </a:rPr>
              <a:t>Сейчас мы сделаем не это.</a:t>
            </a:r>
            <a:endParaRPr lang="en-US" sz="400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8332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1331640" y="268288"/>
            <a:ext cx="10649496" cy="892552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5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ЦИКЛ КОРОТКОГО ПРОЕКТА</a:t>
            </a:r>
            <a:endParaRPr lang="en-US" sz="5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38408"/>
            <a:ext cx="10715376" cy="803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1029792" y="345231"/>
            <a:ext cx="11109176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ИНСТРУМЕНТЫ И ПРОЧИЕ ОБЛАКА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39099"/>
            <a:ext cx="115794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ru-RU" sz="4000" err="1" smtClean="0">
                <a:latin typeface="Trebuchet MS" pitchFamily="34" charset="0"/>
              </a:rPr>
              <a:t>Тикет</a:t>
            </a:r>
            <a:r>
              <a:rPr lang="ru-RU" sz="4000" smtClean="0">
                <a:latin typeface="Trebuchet MS" pitchFamily="34" charset="0"/>
              </a:rPr>
              <a:t>-система для сбора заявок от клиентов.</a:t>
            </a:r>
          </a:p>
          <a:p>
            <a:pPr marL="342900" indent="-342900" algn="l">
              <a:buAutoNum type="arabicPeriod"/>
            </a:pPr>
            <a:endParaRPr lang="ru-RU" sz="4000" smtClean="0">
              <a:latin typeface="Trebuchet MS" pitchFamily="34" charset="0"/>
            </a:endParaRPr>
          </a:p>
          <a:p>
            <a:pPr marL="342900" indent="-342900" algn="l">
              <a:buAutoNum type="arabicPeriod"/>
            </a:pPr>
            <a:r>
              <a:rPr lang="ru-RU" sz="4000" err="1" smtClean="0">
                <a:latin typeface="Trebuchet MS" pitchFamily="34" charset="0"/>
              </a:rPr>
              <a:t>Таск-трекер</a:t>
            </a:r>
            <a:r>
              <a:rPr lang="ru-RU" sz="4000" smtClean="0">
                <a:latin typeface="Trebuchet MS" pitchFamily="34" charset="0"/>
              </a:rPr>
              <a:t> и баг-</a:t>
            </a:r>
            <a:r>
              <a:rPr lang="ru-RU" sz="4000" err="1" smtClean="0">
                <a:latin typeface="Trebuchet MS" pitchFamily="34" charset="0"/>
              </a:rPr>
              <a:t>трекер</a:t>
            </a:r>
            <a:r>
              <a:rPr lang="ru-RU" sz="4000" smtClean="0">
                <a:latin typeface="Trebuchet MS" pitchFamily="34" charset="0"/>
              </a:rPr>
              <a:t> с очередью задач</a:t>
            </a:r>
            <a:r>
              <a:rPr lang="en-US" sz="4000" smtClean="0">
                <a:latin typeface="Trebuchet MS" pitchFamily="34" charset="0"/>
              </a:rPr>
              <a:t>.</a:t>
            </a:r>
            <a:endParaRPr lang="ru-RU" sz="4000" smtClean="0">
              <a:latin typeface="Trebuchet MS" pitchFamily="34" charset="0"/>
            </a:endParaRPr>
          </a:p>
          <a:p>
            <a:pPr marL="342900" indent="-342900" algn="l">
              <a:buAutoNum type="arabicPeriod"/>
            </a:pPr>
            <a:endParaRPr lang="en-US" sz="4000" smtClean="0">
              <a:latin typeface="Trebuchet MS" pitchFamily="34" charset="0"/>
            </a:endParaRPr>
          </a:p>
          <a:p>
            <a:pPr marL="342900" indent="-342900" algn="l">
              <a:buAutoNum type="arabicPeriod"/>
            </a:pPr>
            <a:r>
              <a:rPr lang="ru-RU" sz="4000" smtClean="0">
                <a:latin typeface="Trebuchet MS" pitchFamily="34" charset="0"/>
              </a:rPr>
              <a:t>Система контроля версий </a:t>
            </a:r>
            <a:r>
              <a:rPr lang="en-US" sz="4000" smtClean="0">
                <a:latin typeface="Trebuchet MS" pitchFamily="34" charset="0"/>
              </a:rPr>
              <a:t>(</a:t>
            </a:r>
            <a:r>
              <a:rPr lang="en-US" sz="4000" err="1" smtClean="0">
                <a:latin typeface="Trebuchet MS" pitchFamily="34" charset="0"/>
              </a:rPr>
              <a:t>svn</a:t>
            </a:r>
            <a:r>
              <a:rPr lang="en-US" sz="4000" smtClean="0">
                <a:latin typeface="Trebuchet MS" pitchFamily="34" charset="0"/>
              </a:rPr>
              <a:t>, </a:t>
            </a:r>
            <a:r>
              <a:rPr lang="en-US" sz="4000" err="1" smtClean="0">
                <a:latin typeface="Trebuchet MS" pitchFamily="34" charset="0"/>
              </a:rPr>
              <a:t>git</a:t>
            </a:r>
            <a:r>
              <a:rPr lang="en-US" sz="4000" smtClean="0">
                <a:latin typeface="Trebuchet MS" pitchFamily="34" charset="0"/>
              </a:rPr>
              <a:t>)</a:t>
            </a:r>
            <a:endParaRPr lang="ru-RU" sz="4000" smtClean="0">
              <a:latin typeface="Trebuchet MS" pitchFamily="34" charset="0"/>
            </a:endParaRPr>
          </a:p>
          <a:p>
            <a:pPr marL="342900" indent="-342900" algn="l">
              <a:buAutoNum type="arabicPeriod"/>
            </a:pPr>
            <a:endParaRPr lang="en-US" sz="4000" smtClean="0">
              <a:latin typeface="Trebuchet MS" pitchFamily="34" charset="0"/>
            </a:endParaRPr>
          </a:p>
          <a:p>
            <a:pPr marL="342900" indent="-342900" algn="l">
              <a:buAutoNum type="arabicPeriod"/>
            </a:pPr>
            <a:r>
              <a:rPr lang="ru-RU" sz="4000" smtClean="0">
                <a:latin typeface="Trebuchet MS" pitchFamily="34" charset="0"/>
              </a:rPr>
              <a:t>Система автоматического тестирования</a:t>
            </a:r>
          </a:p>
          <a:p>
            <a:pPr marL="342900" indent="-342900" algn="l">
              <a:buAutoNum type="arabicPeriod"/>
            </a:pPr>
            <a:endParaRPr lang="ru-RU" sz="4000">
              <a:latin typeface="Trebuchet MS" pitchFamily="34" charset="0"/>
            </a:endParaRPr>
          </a:p>
          <a:p>
            <a:pPr marL="342900" indent="-342900" algn="l">
              <a:buAutoNum type="arabicPeriod"/>
            </a:pPr>
            <a:r>
              <a:rPr lang="ru-RU" sz="4000" smtClean="0">
                <a:latin typeface="Trebuchet MS" pitchFamily="34" charset="0"/>
              </a:rPr>
              <a:t>Тестовая платформа</a:t>
            </a:r>
            <a:r>
              <a:rPr lang="en-US" sz="4000" smtClean="0">
                <a:latin typeface="Trebuchet MS" pitchFamily="34" charset="0"/>
              </a:rPr>
              <a:t>.</a:t>
            </a:r>
            <a:endParaRPr lang="ru-RU" sz="4000" smtClean="0">
              <a:latin typeface="Trebuchet MS" pitchFamily="34" charset="0"/>
            </a:endParaRPr>
          </a:p>
          <a:p>
            <a:pPr marL="342900" indent="-342900" algn="l">
              <a:buAutoNum type="arabicPeriod"/>
            </a:pPr>
            <a:endParaRPr lang="ru-RU" sz="4000">
              <a:latin typeface="Trebuchet MS" pitchFamily="34" charset="0"/>
            </a:endParaRPr>
          </a:p>
          <a:p>
            <a:pPr marL="342900" indent="-342900" algn="l">
              <a:buAutoNum type="arabicPeriod"/>
            </a:pPr>
            <a:r>
              <a:rPr lang="ru-RU" sz="4000" smtClean="0">
                <a:latin typeface="Trebuchet MS" pitchFamily="34" charset="0"/>
              </a:rPr>
              <a:t>Система </a:t>
            </a:r>
            <a:r>
              <a:rPr lang="ru-RU" sz="4000" err="1" smtClean="0">
                <a:latin typeface="Trebuchet MS" pitchFamily="34" charset="0"/>
              </a:rPr>
              <a:t>деплоя</a:t>
            </a:r>
            <a:r>
              <a:rPr lang="ru-RU" sz="4000" smtClean="0">
                <a:latin typeface="Trebuchet MS" pitchFamily="34" charset="0"/>
              </a:rPr>
              <a:t> и обновления.</a:t>
            </a:r>
            <a:endParaRPr lang="ru-RU" sz="4000">
              <a:latin typeface="Trebuchet MS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8593526" y="6220233"/>
            <a:ext cx="3597506" cy="218495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Облако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302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902000" y="345231"/>
            <a:ext cx="7508776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ПРИЧЁМ ТУТ ОБЛАКО</a:t>
            </a:r>
            <a:r>
              <a:rPr lang="en-US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?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728" y="3976112"/>
            <a:ext cx="12241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smtClean="0">
                <a:latin typeface="Trebuchet MS" pitchFamily="34" charset="0"/>
              </a:rPr>
              <a:t>- </a:t>
            </a:r>
            <a:r>
              <a:rPr lang="ru-RU" sz="4000" smtClean="0">
                <a:latin typeface="Trebuchet MS" pitchFamily="34" charset="0"/>
              </a:rPr>
              <a:t>Тестировать продукт нужно в 100500 различных средах и окружениях.</a:t>
            </a:r>
          </a:p>
          <a:p>
            <a:pPr algn="l"/>
            <a:r>
              <a:rPr lang="en-US" sz="4000" smtClean="0">
                <a:latin typeface="Trebuchet MS" pitchFamily="34" charset="0"/>
              </a:rPr>
              <a:t>- </a:t>
            </a:r>
            <a:r>
              <a:rPr lang="ru-RU" sz="4000" smtClean="0">
                <a:latin typeface="Trebuchet MS" pitchFamily="34" charset="0"/>
              </a:rPr>
              <a:t>Поднимать или перенастраивать физические сервера займёт до </a:t>
            </a:r>
            <a:r>
              <a:rPr lang="en-US" sz="4000" smtClean="0">
                <a:latin typeface="Trebuchet MS" pitchFamily="34" charset="0"/>
              </a:rPr>
              <a:t>99% </a:t>
            </a:r>
            <a:r>
              <a:rPr lang="ru-RU" sz="4000" smtClean="0">
                <a:latin typeface="Trebuchet MS" pitchFamily="34" charset="0"/>
              </a:rPr>
              <a:t>времени</a:t>
            </a:r>
            <a:r>
              <a:rPr lang="en-US" sz="4000" smtClean="0">
                <a:latin typeface="Trebuchet MS" pitchFamily="34" charset="0"/>
              </a:rPr>
              <a:t>.</a:t>
            </a:r>
            <a:endParaRPr lang="ru-RU" sz="4000" smtClean="0">
              <a:latin typeface="Trebuchet MS" pitchFamily="34" charset="0"/>
            </a:endParaRPr>
          </a:p>
          <a:p>
            <a:pPr algn="l"/>
            <a:r>
              <a:rPr lang="en-US" sz="4000" smtClean="0">
                <a:latin typeface="Trebuchet MS" pitchFamily="34" charset="0"/>
              </a:rPr>
              <a:t>- </a:t>
            </a:r>
            <a:r>
              <a:rPr lang="ru-RU" sz="4000" smtClean="0">
                <a:latin typeface="Trebuchet MS" pitchFamily="34" charset="0"/>
              </a:rPr>
              <a:t>Вам нужно средство, которое позволит быстро создавать виртуалки нужной конфигурации.</a:t>
            </a:r>
          </a:p>
          <a:p>
            <a:pPr algn="l"/>
            <a:r>
              <a:rPr lang="en-US" sz="4000" smtClean="0">
                <a:latin typeface="Trebuchet MS" pitchFamily="34" charset="0"/>
              </a:rPr>
              <a:t>- </a:t>
            </a:r>
            <a:r>
              <a:rPr lang="ru-RU" sz="4000" smtClean="0">
                <a:latin typeface="Trebuchet MS" pitchFamily="34" charset="0"/>
              </a:rPr>
              <a:t>Так же оно используется для имитации окружений клиентов.</a:t>
            </a:r>
            <a:endParaRPr lang="ru-RU" sz="4000">
              <a:latin typeface="Trebuchet MS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818567" y="1492424"/>
            <a:ext cx="3597506" cy="218495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Облако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1903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905720" y="345231"/>
            <a:ext cx="11501336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ОБЫЧНАЯ ЛИНЕЙНАЯ РАЗРАБОТКА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896" y="3667797"/>
            <a:ext cx="9444479" cy="588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3313" y="1431404"/>
            <a:ext cx="7898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4000" smtClean="0">
                <a:latin typeface="Trebuchet MS" pitchFamily="34" charset="0"/>
              </a:rPr>
              <a:t>Мы всё закончили!</a:t>
            </a:r>
          </a:p>
          <a:p>
            <a:pPr marL="285750" indent="-285750" algn="l">
              <a:buFontTx/>
              <a:buChar char="-"/>
            </a:pPr>
            <a:r>
              <a:rPr lang="ru-RU" sz="4000" smtClean="0">
                <a:latin typeface="Trebuchet MS" pitchFamily="34" charset="0"/>
              </a:rPr>
              <a:t>А что осталось</a:t>
            </a:r>
            <a:r>
              <a:rPr lang="en-US" sz="4000" smtClean="0">
                <a:latin typeface="Trebuchet MS" pitchFamily="34" charset="0"/>
              </a:rPr>
              <a:t>?</a:t>
            </a:r>
          </a:p>
          <a:p>
            <a:pPr marL="285750" indent="-285750" algn="l">
              <a:buFontTx/>
              <a:buChar char="-"/>
            </a:pPr>
            <a:r>
              <a:rPr lang="ru-RU" sz="4000" err="1" smtClean="0">
                <a:latin typeface="Trebuchet MS" pitchFamily="34" charset="0"/>
              </a:rPr>
              <a:t>Пофиксить</a:t>
            </a:r>
            <a:r>
              <a:rPr lang="ru-RU" sz="4000" smtClean="0">
                <a:latin typeface="Trebuchet MS" pitchFamily="34" charset="0"/>
              </a:rPr>
              <a:t> баги, </a:t>
            </a:r>
            <a:r>
              <a:rPr lang="ru-RU" sz="4000" err="1" smtClean="0">
                <a:latin typeface="Trebuchet MS" pitchFamily="34" charset="0"/>
              </a:rPr>
              <a:t>задеплоить</a:t>
            </a:r>
            <a:r>
              <a:rPr lang="en-US" sz="4000" smtClean="0">
                <a:latin typeface="Trebuchet MS" pitchFamily="34" charset="0"/>
              </a:rPr>
              <a:t>….</a:t>
            </a:r>
            <a:endParaRPr lang="ru-RU" sz="40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510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905720" y="345231"/>
            <a:ext cx="11501336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dirty="0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ПАРАЛЛЕЛЬНАЯ </a:t>
            </a:r>
            <a:r>
              <a:rPr lang="ru-RU" sz="4800" b="1" dirty="0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РАЗРАБОТКА</a:t>
            </a:r>
            <a:endParaRPr lang="en-US" sz="4800" b="1" dirty="0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757984" y="3501008"/>
            <a:ext cx="784887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звернутая стрелка 6"/>
          <p:cNvSpPr/>
          <p:nvPr/>
        </p:nvSpPr>
        <p:spPr>
          <a:xfrm>
            <a:off x="3622080" y="2708920"/>
            <a:ext cx="1944216" cy="720080"/>
          </a:xfrm>
          <a:prstGeom prst="utur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звернутая стрелка 8"/>
          <p:cNvSpPr/>
          <p:nvPr/>
        </p:nvSpPr>
        <p:spPr>
          <a:xfrm>
            <a:off x="6286375" y="2708920"/>
            <a:ext cx="2485827" cy="720080"/>
          </a:xfrm>
          <a:prstGeom prst="utur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звернутая стрелка 9"/>
          <p:cNvSpPr/>
          <p:nvPr/>
        </p:nvSpPr>
        <p:spPr>
          <a:xfrm flipV="1">
            <a:off x="4846216" y="3573016"/>
            <a:ext cx="4680520" cy="720080"/>
          </a:xfrm>
          <a:prstGeom prst="utur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2744" y="5671790"/>
            <a:ext cx="111812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>
                <a:latin typeface="Trebuchet MS" pitchFamily="34" charset="0"/>
              </a:rPr>
              <a:t>В центральной ветке у вас всегда стабильный</a:t>
            </a:r>
            <a:endParaRPr lang="en-US" sz="4000" smtClean="0">
              <a:latin typeface="Trebuchet MS" pitchFamily="34" charset="0"/>
            </a:endParaRPr>
          </a:p>
          <a:p>
            <a:r>
              <a:rPr lang="ru-RU" sz="4000" smtClean="0">
                <a:latin typeface="Trebuchet MS" pitchFamily="34" charset="0"/>
              </a:rPr>
              <a:t>продукт</a:t>
            </a:r>
            <a:r>
              <a:rPr lang="en-US" sz="4000" smtClean="0">
                <a:latin typeface="Trebuchet MS" pitchFamily="34" charset="0"/>
              </a:rPr>
              <a:t>. </a:t>
            </a:r>
            <a:r>
              <a:rPr lang="ru-RU" sz="4000" smtClean="0">
                <a:latin typeface="Trebuchet MS" pitchFamily="34" charset="0"/>
              </a:rPr>
              <a:t>Релизиться (или </a:t>
            </a:r>
            <a:r>
              <a:rPr lang="ru-RU" sz="4000" err="1" smtClean="0">
                <a:latin typeface="Trebuchet MS" pitchFamily="34" charset="0"/>
              </a:rPr>
              <a:t>деплоить</a:t>
            </a:r>
            <a:r>
              <a:rPr lang="ru-RU" sz="4000" smtClean="0">
                <a:latin typeface="Trebuchet MS" pitchFamily="34" charset="0"/>
              </a:rPr>
              <a:t>) можно</a:t>
            </a:r>
            <a:endParaRPr lang="en-US" sz="4000" smtClean="0">
              <a:latin typeface="Trebuchet MS" pitchFamily="34" charset="0"/>
            </a:endParaRPr>
          </a:p>
          <a:p>
            <a:r>
              <a:rPr lang="ru-RU" sz="4000" smtClean="0">
                <a:latin typeface="Trebuchet MS" pitchFamily="34" charset="0"/>
              </a:rPr>
              <a:t>хоть </a:t>
            </a:r>
            <a:r>
              <a:rPr lang="en-US" sz="4000" smtClean="0">
                <a:latin typeface="Trebuchet MS" pitchFamily="34" charset="0"/>
              </a:rPr>
              <a:t>“</a:t>
            </a:r>
            <a:r>
              <a:rPr lang="ru-RU" sz="4000" smtClean="0">
                <a:latin typeface="Trebuchet MS" pitchFamily="34" charset="0"/>
              </a:rPr>
              <a:t>каждый день</a:t>
            </a:r>
            <a:r>
              <a:rPr lang="en-US" sz="4000" smtClean="0">
                <a:latin typeface="Trebuchet MS" pitchFamily="34" charset="0"/>
              </a:rPr>
              <a:t>”.</a:t>
            </a:r>
            <a:endParaRPr lang="ru-RU" sz="400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8809" y="1996480"/>
            <a:ext cx="1874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err="1" smtClean="0">
                <a:latin typeface="Trebuchet MS" pitchFamily="34" charset="0"/>
              </a:rPr>
              <a:t>Фича</a:t>
            </a:r>
            <a:r>
              <a:rPr lang="ru-RU" smtClean="0"/>
              <a:t> </a:t>
            </a:r>
            <a:r>
              <a:rPr lang="ru-RU"/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6018" y="1996480"/>
            <a:ext cx="1893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err="1" smtClean="0">
                <a:latin typeface="Trebuchet MS" pitchFamily="34" charset="0"/>
              </a:rPr>
              <a:t>Фича</a:t>
            </a:r>
            <a:r>
              <a:rPr lang="ru-RU" sz="4000" smtClean="0"/>
              <a:t> Б</a:t>
            </a:r>
            <a:endParaRPr lang="ru-RU" sz="4000"/>
          </a:p>
        </p:txBody>
      </p:sp>
      <p:sp>
        <p:nvSpPr>
          <p:cNvPr id="14" name="TextBox 13"/>
          <p:cNvSpPr txBox="1"/>
          <p:nvPr/>
        </p:nvSpPr>
        <p:spPr>
          <a:xfrm>
            <a:off x="6363105" y="4384938"/>
            <a:ext cx="1874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err="1" smtClean="0">
                <a:latin typeface="Trebuchet MS" pitchFamily="34" charset="0"/>
              </a:rPr>
              <a:t>Фича</a:t>
            </a:r>
            <a:r>
              <a:rPr lang="ru-RU" smtClean="0">
                <a:latin typeface="Trebuchet MS" pitchFamily="34" charset="0"/>
              </a:rPr>
              <a:t> В</a:t>
            </a:r>
            <a:endParaRPr lang="ru-RU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5960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905720" y="345231"/>
            <a:ext cx="11501336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ФУНКЦИОНАЛЬНОЕ ТЕСТИРОВАНИЕ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15" name="Улыбающееся лицо 14"/>
          <p:cNvSpPr/>
          <p:nvPr/>
        </p:nvSpPr>
        <p:spPr>
          <a:xfrm>
            <a:off x="2638017" y="4221088"/>
            <a:ext cx="648072" cy="648072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842372" y="2708920"/>
            <a:ext cx="2244204" cy="1512168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rebuchet MS" pitchFamily="34" charset="0"/>
              </a:rPr>
              <a:t>Тесты</a:t>
            </a:r>
            <a:endParaRPr lang="ru-RU">
              <a:latin typeface="Trebuchet MS" pitchFamily="34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2962053" y="3032386"/>
            <a:ext cx="1656184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err="1" smtClean="0">
                <a:latin typeface="Trebuchet MS" pitchFamily="34" charset="0"/>
              </a:rPr>
              <a:t>Хотелки</a:t>
            </a:r>
            <a:endParaRPr lang="ru-RU" sz="1800">
              <a:latin typeface="Trebuchet MS" pitchFamily="34" charset="0"/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9382720" y="3284984"/>
            <a:ext cx="648072" cy="64807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762253" y="3536442"/>
            <a:ext cx="151216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714581" y="3573016"/>
            <a:ext cx="151216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85262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905720" y="345231"/>
            <a:ext cx="11501336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РЕГРЕССИОННОЕ ТЕСТИРОВАНИЕ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7786589" y="3501008"/>
            <a:ext cx="1656184" cy="1512168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mtClean="0"/>
              <a:t>Тесты</a:t>
            </a:r>
            <a:endParaRPr lang="ru-RU" sz="2800"/>
          </a:p>
        </p:txBody>
      </p:sp>
      <p:sp>
        <p:nvSpPr>
          <p:cNvPr id="10" name="Выноска-облако 9"/>
          <p:cNvSpPr/>
          <p:nvPr/>
        </p:nvSpPr>
        <p:spPr>
          <a:xfrm>
            <a:off x="2613968" y="3753036"/>
            <a:ext cx="1656184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err="1" smtClean="0"/>
              <a:t>Хотелки</a:t>
            </a:r>
            <a:endParaRPr lang="ru-RU" sz="1800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0174808" y="3933056"/>
            <a:ext cx="648072" cy="64807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86176" y="4257092"/>
            <a:ext cx="75608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442773" y="4257092"/>
            <a:ext cx="57606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30505" y="4257092"/>
            <a:ext cx="75608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ятно 1 20"/>
          <p:cNvSpPr/>
          <p:nvPr/>
        </p:nvSpPr>
        <p:spPr>
          <a:xfrm>
            <a:off x="5209691" y="3284984"/>
            <a:ext cx="1940781" cy="194421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mtClean="0"/>
              <a:t>100500 лет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xmlns="" val="38369634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1965896" y="345231"/>
            <a:ext cx="9380984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ТЕСТИРОВАНИЕ ВНЕДРЕНИЙ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2974008" y="2348880"/>
            <a:ext cx="2138052" cy="1512168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rebuchet MS" pitchFamily="34" charset="0"/>
              </a:rPr>
              <a:t>Тесты</a:t>
            </a:r>
            <a:endParaRPr lang="ru-RU" sz="3200">
              <a:latin typeface="Trebuchet MS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6192179" y="1664804"/>
            <a:ext cx="1800200" cy="266429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rebuchet MS" pitchFamily="34" charset="0"/>
              </a:rPr>
              <a:t>Сервера</a:t>
            </a:r>
          </a:p>
          <a:p>
            <a:pPr algn="ctr"/>
            <a:r>
              <a:rPr lang="ru-RU" sz="2000" smtClean="0">
                <a:latin typeface="Trebuchet MS" pitchFamily="34" charset="0"/>
              </a:rPr>
              <a:t>клиентов</a:t>
            </a:r>
            <a:endParaRPr lang="ru-RU" sz="2000">
              <a:latin typeface="Trebuchet MS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220071" y="3104964"/>
            <a:ext cx="75608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244407" y="3104964"/>
            <a:ext cx="75608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Улыбающееся лицо 18"/>
          <p:cNvSpPr/>
          <p:nvPr/>
        </p:nvSpPr>
        <p:spPr>
          <a:xfrm>
            <a:off x="9288523" y="2780928"/>
            <a:ext cx="648072" cy="64807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728870" y="5092824"/>
            <a:ext cx="78550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4000" smtClean="0">
                <a:latin typeface="Trebuchet MS" pitchFamily="34" charset="0"/>
              </a:rPr>
              <a:t>Сложности</a:t>
            </a:r>
            <a:r>
              <a:rPr lang="en-US" sz="4000" smtClean="0">
                <a:latin typeface="Trebuchet MS" pitchFamily="34" charset="0"/>
              </a:rPr>
              <a:t>:</a:t>
            </a:r>
          </a:p>
          <a:p>
            <a:pPr marL="342900" indent="-342900" algn="l">
              <a:buAutoNum type="arabicParenR"/>
            </a:pPr>
            <a:r>
              <a:rPr lang="ru-RU" sz="4000" smtClean="0">
                <a:latin typeface="Trebuchet MS" pitchFamily="34" charset="0"/>
              </a:rPr>
              <a:t> Неподходящие окружения</a:t>
            </a:r>
            <a:r>
              <a:rPr lang="en-US" sz="4000" smtClean="0">
                <a:latin typeface="Trebuchet MS" pitchFamily="34" charset="0"/>
              </a:rPr>
              <a:t>.</a:t>
            </a:r>
          </a:p>
          <a:p>
            <a:pPr marL="342900" indent="-342900" algn="l">
              <a:buAutoNum type="arabicParenR"/>
            </a:pPr>
            <a:r>
              <a:rPr lang="ru-RU" sz="4000" smtClean="0">
                <a:latin typeface="Trebuchet MS" pitchFamily="34" charset="0"/>
              </a:rPr>
              <a:t> Нет доступа к </a:t>
            </a:r>
            <a:r>
              <a:rPr lang="en-US" sz="4000" err="1" smtClean="0">
                <a:latin typeface="Trebuchet MS" pitchFamily="34" charset="0"/>
              </a:rPr>
              <a:t>ssh</a:t>
            </a:r>
            <a:r>
              <a:rPr lang="en-US" sz="4000">
                <a:latin typeface="Trebuchet MS" pitchFamily="34" charset="0"/>
              </a:rPr>
              <a:t>.</a:t>
            </a:r>
            <a:endParaRPr lang="en-US" sz="4000" smtClean="0">
              <a:latin typeface="Trebuchet MS" pitchFamily="34" charset="0"/>
            </a:endParaRPr>
          </a:p>
          <a:p>
            <a:pPr marL="342900" indent="-342900" algn="l">
              <a:buAutoNum type="arabicParenR"/>
            </a:pPr>
            <a:r>
              <a:rPr lang="ru-RU" sz="4000" smtClean="0">
                <a:latin typeface="Trebuchet MS" pitchFamily="34" charset="0"/>
              </a:rPr>
              <a:t> Маленькие таймауты</a:t>
            </a:r>
            <a:r>
              <a:rPr lang="en-US" sz="4000" smtClean="0">
                <a:latin typeface="Trebuchet MS" pitchFamily="34" charset="0"/>
              </a:rPr>
              <a:t>.</a:t>
            </a:r>
          </a:p>
          <a:p>
            <a:pPr marL="342900" indent="-342900" algn="l">
              <a:buAutoNum type="arabicParenR"/>
            </a:pPr>
            <a:r>
              <a:rPr lang="ru-RU" sz="4000" smtClean="0">
                <a:latin typeface="Trebuchet MS" pitchFamily="34" charset="0"/>
              </a:rPr>
              <a:t> Заблокирован вывод ошибок</a:t>
            </a:r>
            <a:r>
              <a:rPr lang="en-US" sz="4000" smtClean="0">
                <a:latin typeface="Trebuchet MS" pitchFamily="34" charset="0"/>
              </a:rPr>
              <a:t>.</a:t>
            </a:r>
          </a:p>
          <a:p>
            <a:pPr marL="342900" indent="-342900" algn="l">
              <a:buAutoNum type="arabicParenR"/>
            </a:pPr>
            <a:r>
              <a:rPr lang="ru-RU" sz="4000" smtClean="0">
                <a:latin typeface="Trebuchet MS" pitchFamily="34" charset="0"/>
              </a:rPr>
              <a:t> Нет доступа к логам.</a:t>
            </a:r>
            <a:endParaRPr lang="ru-RU" sz="40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9871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4414168" y="345231"/>
            <a:ext cx="4484440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FOOL-PROOF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115" y="1420416"/>
            <a:ext cx="11642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mtClean="0">
                <a:latin typeface="Trebuchet MS" pitchFamily="34" charset="0"/>
              </a:rPr>
              <a:t>Защита исходного кода продукта</a:t>
            </a:r>
          </a:p>
          <a:p>
            <a:pPr algn="ctr"/>
            <a:r>
              <a:rPr lang="ru-RU" sz="4000" smtClean="0">
                <a:latin typeface="Trebuchet MS" pitchFamily="34" charset="0"/>
              </a:rPr>
              <a:t>от неквалифицированных изменений клиентом</a:t>
            </a:r>
            <a:r>
              <a:rPr lang="en-US" sz="4000" smtClean="0">
                <a:latin typeface="Trebuchet MS" pitchFamily="34" charset="0"/>
              </a:rPr>
              <a:t>.</a:t>
            </a:r>
            <a:endParaRPr lang="ru-RU" sz="400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4168" y="330214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smtClean="0">
                <a:latin typeface="Trebuchet MS" pitchFamily="34" charset="0"/>
              </a:rPr>
              <a:t>- </a:t>
            </a:r>
            <a:r>
              <a:rPr lang="ru-RU" sz="4000" smtClean="0">
                <a:latin typeface="Trebuchet MS" pitchFamily="34" charset="0"/>
              </a:rPr>
              <a:t>Зачем это надо</a:t>
            </a:r>
            <a:r>
              <a:rPr lang="en-US" sz="4000" smtClean="0">
                <a:latin typeface="Trebuchet MS" pitchFamily="34" charset="0"/>
              </a:rPr>
              <a:t>?</a:t>
            </a:r>
            <a:endParaRPr lang="ru-RU" sz="4000" smtClean="0">
              <a:latin typeface="Trebuchet MS" pitchFamily="34" charset="0"/>
            </a:endParaRPr>
          </a:p>
          <a:p>
            <a:pPr algn="r"/>
            <a:r>
              <a:rPr lang="en-US" sz="4000" smtClean="0">
                <a:latin typeface="Trebuchet MS" pitchFamily="34" charset="0"/>
              </a:rPr>
              <a:t>- </a:t>
            </a:r>
            <a:r>
              <a:rPr lang="ru-RU" sz="4000" smtClean="0">
                <a:latin typeface="Trebuchet MS" pitchFamily="34" charset="0"/>
              </a:rPr>
              <a:t>Как</a:t>
            </a:r>
            <a:r>
              <a:rPr lang="en-US" sz="4000" smtClean="0">
                <a:latin typeface="Trebuchet MS" pitchFamily="34" charset="0"/>
              </a:rPr>
              <a:t> </a:t>
            </a:r>
            <a:r>
              <a:rPr lang="ru-RU" sz="4000" smtClean="0">
                <a:latin typeface="Trebuchet MS" pitchFamily="34" charset="0"/>
              </a:rPr>
              <a:t>это сделать</a:t>
            </a:r>
            <a:r>
              <a:rPr lang="en-US" sz="4000" smtClean="0">
                <a:latin typeface="Trebuchet MS" pitchFamily="34" charset="0"/>
              </a:rPr>
              <a:t>?</a:t>
            </a:r>
            <a:endParaRPr lang="ru-RU" sz="4000" smtClean="0">
              <a:latin typeface="Trebuchet MS" pitchFamily="34" charset="0"/>
            </a:endParaRPr>
          </a:p>
          <a:p>
            <a:pPr algn="r"/>
            <a:r>
              <a:rPr lang="en-US" sz="4000" smtClean="0">
                <a:latin typeface="Trebuchet MS" pitchFamily="34" charset="0"/>
              </a:rPr>
              <a:t>- </a:t>
            </a:r>
            <a:r>
              <a:rPr lang="ru-RU" sz="4000" smtClean="0">
                <a:latin typeface="Trebuchet MS" pitchFamily="34" charset="0"/>
              </a:rPr>
              <a:t>Как предоставить возможность</a:t>
            </a:r>
          </a:p>
          <a:p>
            <a:pPr algn="r"/>
            <a:r>
              <a:rPr lang="ru-RU" sz="4000" smtClean="0">
                <a:latin typeface="Trebuchet MS" pitchFamily="34" charset="0"/>
              </a:rPr>
              <a:t>для</a:t>
            </a:r>
            <a:r>
              <a:rPr lang="en-US" sz="4000" smtClean="0">
                <a:latin typeface="Trebuchet MS" pitchFamily="34" charset="0"/>
              </a:rPr>
              <a:t> </a:t>
            </a:r>
            <a:r>
              <a:rPr lang="ru-RU" sz="4000" smtClean="0">
                <a:latin typeface="Trebuchet MS" pitchFamily="34" charset="0"/>
              </a:rPr>
              <a:t>легального внедрения </a:t>
            </a:r>
            <a:r>
              <a:rPr lang="ru-RU" sz="4000" err="1" smtClean="0">
                <a:latin typeface="Trebuchet MS" pitchFamily="34" charset="0"/>
              </a:rPr>
              <a:t>кастомного</a:t>
            </a:r>
            <a:r>
              <a:rPr lang="ru-RU" sz="4000" smtClean="0">
                <a:latin typeface="Trebuchet MS" pitchFamily="34" charset="0"/>
              </a:rPr>
              <a:t> функционала</a:t>
            </a:r>
            <a:r>
              <a:rPr lang="en-US" sz="4000" smtClean="0">
                <a:latin typeface="Trebuchet MS" pitchFamily="34" charset="0"/>
              </a:rPr>
              <a:t>?</a:t>
            </a:r>
          </a:p>
          <a:p>
            <a:pPr algn="r"/>
            <a:r>
              <a:rPr lang="en-US" sz="4000" smtClean="0">
                <a:latin typeface="Trebuchet MS" pitchFamily="34" charset="0"/>
              </a:rPr>
              <a:t>- </a:t>
            </a:r>
            <a:r>
              <a:rPr lang="ru-RU" sz="4000" smtClean="0">
                <a:latin typeface="Trebuchet MS" pitchFamily="34" charset="0"/>
              </a:rPr>
              <a:t>Как быстро анализировать</a:t>
            </a:r>
            <a:r>
              <a:rPr lang="en-US" sz="4000" smtClean="0">
                <a:latin typeface="Trebuchet MS" pitchFamily="34" charset="0"/>
              </a:rPr>
              <a:t> </a:t>
            </a:r>
            <a:r>
              <a:rPr lang="ru-RU" sz="4000" smtClean="0">
                <a:latin typeface="Trebuchet MS" pitchFamily="34" charset="0"/>
              </a:rPr>
              <a:t>внедрения</a:t>
            </a:r>
            <a:r>
              <a:rPr lang="en-US" sz="4000" smtClean="0">
                <a:latin typeface="Trebuchet MS" pitchFamily="34" charset="0"/>
              </a:rPr>
              <a:t>?</a:t>
            </a:r>
            <a:endParaRPr lang="ru-RU" sz="4000" smtClean="0">
              <a:latin typeface="Trebuchet MS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720" y="3260967"/>
            <a:ext cx="3816424" cy="571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34789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3190032" y="345231"/>
            <a:ext cx="6932712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LONG-TIME SUPPORT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863" y="1390799"/>
            <a:ext cx="10051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mtClean="0">
                <a:latin typeface="Trebuchet MS" pitchFamily="34" charset="0"/>
              </a:rPr>
              <a:t>Поддержка и </a:t>
            </a:r>
            <a:r>
              <a:rPr lang="ru-RU" sz="4000" err="1" smtClean="0">
                <a:latin typeface="Trebuchet MS" pitchFamily="34" charset="0"/>
              </a:rPr>
              <a:t>багфиксинг</a:t>
            </a:r>
            <a:r>
              <a:rPr lang="ru-RU" sz="4000" smtClean="0">
                <a:latin typeface="Trebuchet MS" pitchFamily="34" charset="0"/>
              </a:rPr>
              <a:t> старых версий</a:t>
            </a:r>
            <a:r>
              <a:rPr lang="en-US" sz="4000" smtClean="0">
                <a:latin typeface="Trebuchet MS" pitchFamily="34" charset="0"/>
              </a:rPr>
              <a:t>.</a:t>
            </a:r>
            <a:endParaRPr lang="ru-RU" sz="400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305" y="5092824"/>
            <a:ext cx="114877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smtClean="0">
                <a:latin typeface="Trebuchet MS" pitchFamily="34" charset="0"/>
              </a:rPr>
              <a:t>Нужно</a:t>
            </a:r>
            <a:r>
              <a:rPr lang="en-US" sz="4000" smtClean="0">
                <a:latin typeface="Trebuchet MS" pitchFamily="34" charset="0"/>
              </a:rPr>
              <a:t>:</a:t>
            </a:r>
          </a:p>
          <a:p>
            <a:pPr algn="l"/>
            <a:r>
              <a:rPr lang="en-US" sz="4000" smtClean="0">
                <a:latin typeface="Trebuchet MS" pitchFamily="34" charset="0"/>
              </a:rPr>
              <a:t>- </a:t>
            </a:r>
            <a:r>
              <a:rPr lang="ru-RU" sz="4000" smtClean="0">
                <a:latin typeface="Trebuchet MS" pitchFamily="34" charset="0"/>
              </a:rPr>
              <a:t>База ошибок и рецептов по их исправлению (</a:t>
            </a:r>
            <a:r>
              <a:rPr lang="en-US" sz="4000" smtClean="0">
                <a:latin typeface="Trebuchet MS" pitchFamily="34" charset="0"/>
              </a:rPr>
              <a:t>knowledge base).</a:t>
            </a:r>
          </a:p>
          <a:p>
            <a:pPr algn="l"/>
            <a:r>
              <a:rPr lang="en-US" sz="4000" smtClean="0">
                <a:latin typeface="Trebuchet MS" pitchFamily="34" charset="0"/>
              </a:rPr>
              <a:t>- </a:t>
            </a:r>
            <a:r>
              <a:rPr lang="ru-RU" sz="4000" smtClean="0">
                <a:latin typeface="Trebuchet MS" pitchFamily="34" charset="0"/>
              </a:rPr>
              <a:t>Возможность сборки продукта старой версии</a:t>
            </a:r>
            <a:r>
              <a:rPr lang="en-US" sz="4000" smtClean="0">
                <a:latin typeface="Trebuchet MS" pitchFamily="34" charset="0"/>
              </a:rPr>
              <a:t> </a:t>
            </a:r>
            <a:r>
              <a:rPr lang="ru-RU" sz="4000" smtClean="0">
                <a:latin typeface="Trebuchet MS" pitchFamily="34" charset="0"/>
              </a:rPr>
              <a:t>и на старом окружении.</a:t>
            </a:r>
            <a:endParaRPr lang="en-US" sz="4000" smtClean="0">
              <a:latin typeface="Trebuchet MS" pitchFamily="34" charset="0"/>
            </a:endParaRPr>
          </a:p>
          <a:p>
            <a:pPr algn="l"/>
            <a:r>
              <a:rPr lang="en-US" sz="4000" smtClean="0">
                <a:latin typeface="Trebuchet MS" pitchFamily="34" charset="0"/>
              </a:rPr>
              <a:t>- </a:t>
            </a:r>
            <a:r>
              <a:rPr lang="ru-RU" sz="4000" smtClean="0">
                <a:latin typeface="Trebuchet MS" pitchFamily="34" charset="0"/>
              </a:rPr>
              <a:t>Функциональные тесты, хранящиеся в </a:t>
            </a:r>
            <a:r>
              <a:rPr lang="en-US" sz="4000" err="1" smtClean="0">
                <a:latin typeface="Trebuchet MS" pitchFamily="34" charset="0"/>
              </a:rPr>
              <a:t>svn</a:t>
            </a:r>
            <a:r>
              <a:rPr lang="en-US" sz="4000" smtClean="0">
                <a:latin typeface="Trebuchet MS" pitchFamily="34" charset="0"/>
              </a:rPr>
              <a:t> </a:t>
            </a:r>
            <a:r>
              <a:rPr lang="ru-RU" sz="4000" smtClean="0">
                <a:latin typeface="Trebuchet MS" pitchFamily="34" charset="0"/>
              </a:rPr>
              <a:t>синхронно с развитием продукта.</a:t>
            </a:r>
            <a:endParaRPr lang="en-US" sz="4000" smtClean="0">
              <a:latin typeface="Trebuchet MS" pitchFamily="34" charset="0"/>
            </a:endParaRPr>
          </a:p>
          <a:p>
            <a:pPr marL="342900" indent="-342900" algn="l">
              <a:buAutoNum type="arabicParenR"/>
            </a:pPr>
            <a:endParaRPr lang="ru-RU" sz="4000">
              <a:latin typeface="Trebuchet MS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304" y="2212504"/>
            <a:ext cx="11487752" cy="278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36184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4126136" y="2400300"/>
            <a:ext cx="782774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42925" indent="-542925" algn="r">
              <a:spcBef>
                <a:spcPts val="1200"/>
              </a:spcBef>
              <a:tabLst>
                <a:tab pos="1346200" algn="l"/>
                <a:tab pos="2654300" algn="l"/>
                <a:tab pos="3949700" algn="l"/>
                <a:tab pos="5245100" algn="l"/>
                <a:tab pos="6553200" algn="l"/>
                <a:tab pos="7848600" algn="l"/>
                <a:tab pos="9156700" algn="l"/>
                <a:tab pos="10452100" algn="l"/>
                <a:tab pos="11747500" algn="l"/>
                <a:tab pos="13055600" algn="l"/>
                <a:tab pos="14351000" algn="l"/>
                <a:tab pos="14757400" algn="l"/>
                <a:tab pos="15544800" algn="l"/>
              </a:tabLst>
            </a:pPr>
            <a:endParaRPr lang="en-US" sz="5400" dirty="0">
              <a:solidFill>
                <a:schemeClr val="tx1"/>
              </a:solidFill>
              <a:latin typeface="Trebuchet MS" pitchFamily="34" charset="0"/>
              <a:ea typeface="MS PGothic" pitchFamily="34" charset="-128"/>
            </a:endParaRPr>
          </a:p>
          <a:p>
            <a:pPr marL="542925" indent="-542925" algn="r">
              <a:spcBef>
                <a:spcPts val="1200"/>
              </a:spcBef>
              <a:tabLst>
                <a:tab pos="1346200" algn="l"/>
                <a:tab pos="2654300" algn="l"/>
                <a:tab pos="3949700" algn="l"/>
                <a:tab pos="5245100" algn="l"/>
                <a:tab pos="6553200" algn="l"/>
                <a:tab pos="7848600" algn="l"/>
                <a:tab pos="9156700" algn="l"/>
                <a:tab pos="10452100" algn="l"/>
                <a:tab pos="11747500" algn="l"/>
                <a:tab pos="13055600" algn="l"/>
                <a:tab pos="14351000" algn="l"/>
                <a:tab pos="14757400" algn="l"/>
                <a:tab pos="15544800" algn="l"/>
              </a:tabLst>
            </a:pPr>
            <a:r>
              <a:rPr lang="ru-RU" sz="5400" dirty="0" smtClean="0">
                <a:solidFill>
                  <a:srgbClr val="343434"/>
                </a:solidFill>
                <a:latin typeface="Trebuchet MS" pitchFamily="34" charset="0"/>
                <a:ea typeface="MS PGothic" pitchFamily="34" charset="-128"/>
                <a:sym typeface="Trebuchet MS" pitchFamily="34" charset="0"/>
              </a:rPr>
              <a:t>Григорий Добряков</a:t>
            </a:r>
            <a:endParaRPr lang="en-US" sz="5400" dirty="0">
              <a:solidFill>
                <a:schemeClr val="tx1"/>
              </a:solidFill>
              <a:latin typeface="Trebuchet MS" pitchFamily="34" charset="0"/>
              <a:ea typeface="MS PGothic" pitchFamily="34" charset="-128"/>
            </a:endParaRPr>
          </a:p>
          <a:p>
            <a:pPr marL="542925" indent="-542925" algn="r">
              <a:spcBef>
                <a:spcPts val="1200"/>
              </a:spcBef>
              <a:tabLst>
                <a:tab pos="1346200" algn="l"/>
                <a:tab pos="2654300" algn="l"/>
                <a:tab pos="3949700" algn="l"/>
                <a:tab pos="5245100" algn="l"/>
                <a:tab pos="6553200" algn="l"/>
                <a:tab pos="7848600" algn="l"/>
                <a:tab pos="9156700" algn="l"/>
                <a:tab pos="10452100" algn="l"/>
                <a:tab pos="11747500" algn="l"/>
                <a:tab pos="13055600" algn="l"/>
                <a:tab pos="14351000" algn="l"/>
                <a:tab pos="14757400" algn="l"/>
                <a:tab pos="15544800" algn="l"/>
              </a:tabLst>
            </a:pPr>
            <a:r>
              <a:rPr lang="en-US" sz="5400" dirty="0">
                <a:solidFill>
                  <a:srgbClr val="343434"/>
                </a:solidFill>
                <a:latin typeface="Trebuchet MS" pitchFamily="34" charset="0"/>
                <a:sym typeface="Lucida Grande" pitchFamily="1" charset="0"/>
              </a:rPr>
              <a:t/>
            </a:r>
            <a:br>
              <a:rPr lang="en-US" sz="5400" dirty="0">
                <a:solidFill>
                  <a:srgbClr val="343434"/>
                </a:solidFill>
                <a:latin typeface="Trebuchet MS" pitchFamily="34" charset="0"/>
                <a:sym typeface="Lucida Grande" pitchFamily="1" charset="0"/>
              </a:rPr>
            </a:br>
            <a:r>
              <a:rPr lang="en-US" sz="5400" dirty="0" smtClean="0">
                <a:solidFill>
                  <a:srgbClr val="343434"/>
                </a:solidFill>
                <a:latin typeface="Trebuchet MS" pitchFamily="34" charset="0"/>
                <a:sym typeface="Lucida Grande" pitchFamily="1" charset="0"/>
              </a:rPr>
              <a:t>twitter: </a:t>
            </a:r>
            <a:r>
              <a:rPr lang="en-US" sz="5400" dirty="0" err="1" smtClean="0">
                <a:solidFill>
                  <a:srgbClr val="343434"/>
                </a:solidFill>
                <a:latin typeface="Trebuchet MS" pitchFamily="34" charset="0"/>
                <a:sym typeface="Lucida Grande" pitchFamily="1" charset="0"/>
              </a:rPr>
              <a:t>g_dobryakov</a:t>
            </a:r>
            <a:endParaRPr lang="ru-RU" sz="5400" dirty="0" smtClean="0">
              <a:solidFill>
                <a:srgbClr val="343434"/>
              </a:solidFill>
              <a:latin typeface="Trebuchet MS" pitchFamily="34" charset="0"/>
              <a:sym typeface="Lucida Grande" pitchFamily="1" charset="0"/>
            </a:endParaRPr>
          </a:p>
          <a:p>
            <a:pPr marL="542925" indent="-542925" algn="r">
              <a:spcBef>
                <a:spcPts val="1200"/>
              </a:spcBef>
              <a:tabLst>
                <a:tab pos="1346200" algn="l"/>
                <a:tab pos="2654300" algn="l"/>
                <a:tab pos="3949700" algn="l"/>
                <a:tab pos="5245100" algn="l"/>
                <a:tab pos="6553200" algn="l"/>
                <a:tab pos="7848600" algn="l"/>
                <a:tab pos="9156700" algn="l"/>
                <a:tab pos="10452100" algn="l"/>
                <a:tab pos="11747500" algn="l"/>
                <a:tab pos="13055600" algn="l"/>
                <a:tab pos="14351000" algn="l"/>
                <a:tab pos="14757400" algn="l"/>
                <a:tab pos="15544800" algn="l"/>
              </a:tabLst>
            </a:pPr>
            <a:r>
              <a:rPr lang="en-US" sz="5400" dirty="0" smtClean="0">
                <a:latin typeface="Trebuchet MS" pitchFamily="34" charset="0"/>
                <a:sym typeface="Trebuchet MS" pitchFamily="34" charset="0"/>
              </a:rPr>
              <a:t>e-mail: dg@umisoft.ru</a:t>
            </a:r>
            <a:endParaRPr lang="en-US" sz="5400" dirty="0">
              <a:latin typeface="Trebuchet MS" pitchFamily="34" charset="0"/>
            </a:endParaRPr>
          </a:p>
          <a:p>
            <a:pPr marL="542925" indent="-542925" algn="r">
              <a:spcBef>
                <a:spcPts val="1200"/>
              </a:spcBef>
              <a:tabLst>
                <a:tab pos="1346200" algn="l"/>
                <a:tab pos="2654300" algn="l"/>
                <a:tab pos="3949700" algn="l"/>
                <a:tab pos="5245100" algn="l"/>
                <a:tab pos="6553200" algn="l"/>
                <a:tab pos="7848600" algn="l"/>
                <a:tab pos="9156700" algn="l"/>
                <a:tab pos="10452100" algn="l"/>
                <a:tab pos="11747500" algn="l"/>
                <a:tab pos="13055600" algn="l"/>
                <a:tab pos="14351000" algn="l"/>
                <a:tab pos="14757400" algn="l"/>
                <a:tab pos="15544800" algn="l"/>
              </a:tabLst>
            </a:pPr>
            <a:r>
              <a:rPr lang="en-US" sz="5400" dirty="0" smtClean="0">
                <a:solidFill>
                  <a:srgbClr val="343434"/>
                </a:solidFill>
                <a:latin typeface="Trebuchet MS" pitchFamily="34" charset="0"/>
                <a:ea typeface="MS PGothic" pitchFamily="34" charset="-128"/>
                <a:sym typeface="Trebuchet MS" pitchFamily="34" charset="0"/>
              </a:rPr>
              <a:t>www.umi-cms.ru</a:t>
            </a:r>
            <a:endParaRPr lang="en-US" sz="5400" dirty="0">
              <a:solidFill>
                <a:srgbClr val="343434"/>
              </a:solidFill>
              <a:latin typeface="Trebuchet MS" pitchFamily="34" charset="0"/>
              <a:ea typeface="MS PGothic" pitchFamily="34" charset="-128"/>
              <a:sym typeface="Trebuchet MS" pitchFamily="34" charset="0"/>
            </a:endParaRP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4487863" y="268288"/>
            <a:ext cx="4391025" cy="923925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704850" indent="-649288">
              <a:spcBef>
                <a:spcPts val="3800"/>
              </a:spcBef>
            </a:pPr>
            <a:r>
              <a:rPr lang="ru-RU" sz="6000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УДАЧИ </a:t>
            </a:r>
            <a:r>
              <a:rPr lang="en-US" sz="6000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:-)</a:t>
            </a:r>
            <a:endParaRPr lang="en-US" sz="6000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7100" y="2170113"/>
            <a:ext cx="5308600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1533848" y="268288"/>
            <a:ext cx="10245080" cy="892552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5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ЦИКЛ ДЛИННОГО ПРОЕКТА</a:t>
            </a:r>
            <a:endParaRPr lang="en-US" sz="5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pic>
        <p:nvPicPr>
          <p:cNvPr id="5" name="Picture 2" descr="http://mamyideti.com/wp-content/uploads/2012/04/Spiral-ti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5960" y="1608308"/>
            <a:ext cx="7180856" cy="715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2758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525736" y="345231"/>
            <a:ext cx="12261304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ОТКУДА БЕРЁТСЯ ДЛИННЫЙ ПРОЕКТ</a:t>
            </a:r>
            <a:r>
              <a:rPr lang="en-US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?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88609"/>
            <a:ext cx="11435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strike="sngStrike" smtClean="0">
                <a:latin typeface="Trebuchet MS" pitchFamily="34" charset="0"/>
              </a:rPr>
              <a:t>Революционная идея</a:t>
            </a:r>
            <a:r>
              <a:rPr lang="en-US" sz="4400" strike="sngStrike" smtClean="0">
                <a:latin typeface="Trebuchet MS" pitchFamily="34" charset="0"/>
              </a:rPr>
              <a:t>?</a:t>
            </a:r>
            <a:endParaRPr lang="ru-RU" sz="4400" strike="sngStrike" smtClean="0">
              <a:latin typeface="Trebuchet MS" pitchFamily="34" charset="0"/>
            </a:endParaRPr>
          </a:p>
          <a:p>
            <a:pPr marL="342900" indent="-342900">
              <a:buAutoNum type="arabicPeriod"/>
            </a:pPr>
            <a:endParaRPr lang="ru-RU" sz="4400" smtClean="0">
              <a:latin typeface="Trebuchet MS" pitchFamily="34" charset="0"/>
            </a:endParaRPr>
          </a:p>
          <a:p>
            <a:pPr marL="342900" indent="-342900">
              <a:buAutoNum type="arabicPeriod"/>
            </a:pPr>
            <a:r>
              <a:rPr lang="ru-RU" sz="4400" strike="sngStrike" smtClean="0">
                <a:latin typeface="Trebuchet MS" pitchFamily="34" charset="0"/>
              </a:rPr>
              <a:t>Тщательное бизнес-планирование</a:t>
            </a:r>
            <a:r>
              <a:rPr lang="en-US" sz="4400" strike="sngStrike" smtClean="0">
                <a:latin typeface="Trebuchet MS" pitchFamily="34" charset="0"/>
              </a:rPr>
              <a:t>?</a:t>
            </a:r>
            <a:endParaRPr lang="ru-RU" sz="4400" strike="sngStrike" smtClean="0">
              <a:latin typeface="Trebuchet MS" pitchFamily="34" charset="0"/>
            </a:endParaRPr>
          </a:p>
          <a:p>
            <a:pPr marL="342900" indent="-342900">
              <a:buAutoNum type="arabicPeriod"/>
            </a:pPr>
            <a:endParaRPr lang="ru-RU" sz="4400" smtClean="0">
              <a:latin typeface="Trebuchet MS" pitchFamily="34" charset="0"/>
            </a:endParaRPr>
          </a:p>
          <a:p>
            <a:pPr marL="342900" indent="-342900">
              <a:buAutoNum type="arabicPeriod"/>
            </a:pPr>
            <a:r>
              <a:rPr lang="ru-RU" sz="4400" strike="sngStrike" smtClean="0">
                <a:latin typeface="Trebuchet MS" pitchFamily="34" charset="0"/>
              </a:rPr>
              <a:t>Большие стартовые инвестиции</a:t>
            </a:r>
            <a:r>
              <a:rPr lang="en-US" sz="4400" strike="sngStrike" smtClean="0">
                <a:latin typeface="Trebuchet MS" pitchFamily="34" charset="0"/>
              </a:rPr>
              <a:t>?</a:t>
            </a:r>
            <a:endParaRPr lang="ru-RU" sz="4400" strike="sngStrike" smtClean="0">
              <a:latin typeface="Trebuchet MS" pitchFamily="34" charset="0"/>
            </a:endParaRPr>
          </a:p>
          <a:p>
            <a:pPr marL="342900" indent="-342900">
              <a:buAutoNum type="arabicPeriod"/>
            </a:pPr>
            <a:endParaRPr lang="ru-RU" sz="4400" smtClean="0">
              <a:latin typeface="Trebuchet MS" pitchFamily="34" charset="0"/>
            </a:endParaRPr>
          </a:p>
          <a:p>
            <a:pPr marL="342900" indent="-342900">
              <a:buAutoNum type="arabicPeriod"/>
            </a:pPr>
            <a:r>
              <a:rPr lang="ru-RU" sz="4400" smtClean="0">
                <a:latin typeface="Trebuchet MS" pitchFamily="34" charset="0"/>
              </a:rPr>
              <a:t>Случайно.</a:t>
            </a:r>
            <a:endParaRPr lang="ru-RU" sz="44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2580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253928" y="345231"/>
            <a:ext cx="8804920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КРАТКОСРОЧНЫЙ ПРОЕКТ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0650543"/>
              </p:ext>
            </p:extLst>
          </p:nvPr>
        </p:nvGraphicFramePr>
        <p:xfrm>
          <a:off x="2839962" y="3580656"/>
          <a:ext cx="7632852" cy="66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44"/>
                <a:gridCol w="2614691"/>
                <a:gridCol w="1081941"/>
                <a:gridCol w="1111576"/>
              </a:tblGrid>
              <a:tr h="668824">
                <a:tc>
                  <a:txBody>
                    <a:bodyPr/>
                    <a:lstStyle/>
                    <a:p>
                      <a:r>
                        <a:rPr lang="ru-RU" smtClean="0"/>
                        <a:t>Задача </a:t>
                      </a:r>
                      <a:r>
                        <a:rPr lang="en-US" smtClean="0"/>
                        <a:t>A</a:t>
                      </a:r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Задача Б</a:t>
                      </a:r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Баги А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Баги Б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3614" y="2212504"/>
            <a:ext cx="9607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>
                <a:latin typeface="Trebuchet MS" pitchFamily="34" charset="0"/>
              </a:rPr>
              <a:t>Допустим, есть две одинаковых задачи</a:t>
            </a:r>
            <a:endParaRPr lang="ru-RU" sz="4000">
              <a:latin typeface="Trebuchet MS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39962" y="4537512"/>
            <a:ext cx="763284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5387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541960" y="345231"/>
            <a:ext cx="8228856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ДОЛГОСРОЧНЫЙ ПРОЕКТ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4111044"/>
              </p:ext>
            </p:extLst>
          </p:nvPr>
        </p:nvGraphicFramePr>
        <p:xfrm>
          <a:off x="885776" y="1788448"/>
          <a:ext cx="11521280" cy="136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961"/>
                <a:gridCol w="1706855"/>
                <a:gridCol w="640070"/>
                <a:gridCol w="640070"/>
                <a:gridCol w="853427"/>
                <a:gridCol w="640070"/>
                <a:gridCol w="1280141"/>
                <a:gridCol w="746750"/>
                <a:gridCol w="853428"/>
                <a:gridCol w="1493508"/>
              </a:tblGrid>
              <a:tr h="1360160">
                <a:tc>
                  <a:txBody>
                    <a:bodyPr/>
                    <a:lstStyle/>
                    <a:p>
                      <a:r>
                        <a:rPr lang="ru-RU" smtClean="0"/>
                        <a:t>Задача Г</a:t>
                      </a:r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Задача Д</a:t>
                      </a:r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Д</a:t>
                      </a:r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Д</a:t>
                      </a:r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Д</a:t>
                      </a:r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В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Д</a:t>
                      </a:r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cs10968.userapi.com/v10968210/2e/NL7wNJI1Ju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4706" y="3436640"/>
            <a:ext cx="35623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31447" y="6534725"/>
            <a:ext cx="989886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mtClean="0">
                <a:latin typeface="Trebuchet MS" pitchFamily="34" charset="0"/>
              </a:rPr>
              <a:t>Трудоёмкость – это не календарный срок!</a:t>
            </a:r>
          </a:p>
          <a:p>
            <a:pPr algn="r"/>
            <a:r>
              <a:rPr lang="ru-RU" smtClean="0">
                <a:latin typeface="Trebuchet MS" pitchFamily="34" charset="0"/>
              </a:rPr>
              <a:t>Задача Б выполняется в </a:t>
            </a:r>
            <a:r>
              <a:rPr lang="en-US" smtClean="0">
                <a:latin typeface="Trebuchet MS" pitchFamily="34" charset="0"/>
              </a:rPr>
              <a:t>N</a:t>
            </a:r>
            <a:r>
              <a:rPr lang="ru-RU" smtClean="0">
                <a:latin typeface="Trebuchet MS" pitchFamily="34" charset="0"/>
              </a:rPr>
              <a:t> раз дольше.</a:t>
            </a:r>
          </a:p>
        </p:txBody>
      </p:sp>
    </p:spTree>
    <p:extLst>
      <p:ext uri="{BB962C8B-B14F-4D97-AF65-F5344CB8AC3E}">
        <p14:creationId xmlns:p14="http://schemas.microsoft.com/office/powerpoint/2010/main" xmlns="" val="17895770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325936" y="345231"/>
            <a:ext cx="8660904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КРАТКОСРОЧНЫЙ ПРОЕКТ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7808452"/>
              </p:ext>
            </p:extLst>
          </p:nvPr>
        </p:nvGraphicFramePr>
        <p:xfrm>
          <a:off x="2676356" y="4948808"/>
          <a:ext cx="7960064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287"/>
                <a:gridCol w="288032"/>
                <a:gridCol w="1575065"/>
                <a:gridCol w="293626"/>
                <a:gridCol w="1556404"/>
                <a:gridCol w="283100"/>
                <a:gridCol w="1374070"/>
                <a:gridCol w="283100"/>
                <a:gridCol w="1331380"/>
              </a:tblGrid>
              <a:tr h="504056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4288" marR="124288" marT="62144" marB="62144"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F</a:t>
                      </a:r>
                      <a:endParaRPr lang="ru-RU" sz="2400"/>
                    </a:p>
                  </a:txBody>
                  <a:tcPr marL="124288" marR="124288" marT="62144" marB="6214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4288" marR="124288" marT="62144" marB="62144"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F</a:t>
                      </a:r>
                      <a:endParaRPr lang="ru-RU" sz="2400"/>
                    </a:p>
                  </a:txBody>
                  <a:tcPr marL="124288" marR="124288" marT="62144" marB="6214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4288" marR="124288" marT="62144" marB="62144"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F</a:t>
                      </a:r>
                      <a:endParaRPr lang="ru-RU" sz="2400"/>
                    </a:p>
                  </a:txBody>
                  <a:tcPr marL="124288" marR="124288" marT="62144" marB="6214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4288" marR="124288" marT="62144" marB="62144"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F</a:t>
                      </a:r>
                      <a:endParaRPr lang="ru-RU" sz="2400"/>
                    </a:p>
                  </a:txBody>
                  <a:tcPr marL="124288" marR="124288" marT="62144" marB="6214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4288" marR="124288" marT="62144" marB="62144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7655" y="3508648"/>
            <a:ext cx="8482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>
                <a:latin typeface="Trebuchet MS" pitchFamily="34" charset="0"/>
              </a:rPr>
              <a:t>Допустим, </a:t>
            </a:r>
            <a:r>
              <a:rPr lang="ru-RU" sz="4000" err="1" smtClean="0">
                <a:latin typeface="Trebuchet MS" pitchFamily="34" charset="0"/>
              </a:rPr>
              <a:t>факап</a:t>
            </a:r>
            <a:r>
              <a:rPr lang="ru-RU" sz="4000" smtClean="0">
                <a:latin typeface="Trebuchet MS" pitchFamily="34" charset="0"/>
              </a:rPr>
              <a:t> раз в две недели</a:t>
            </a:r>
            <a:endParaRPr lang="ru-RU" sz="40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3798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397944" y="345231"/>
            <a:ext cx="8516888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ДОЛГОСРОЧНЫЙ ПРОЕКТ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4535097"/>
              </p:ext>
            </p:extLst>
          </p:nvPr>
        </p:nvGraphicFramePr>
        <p:xfrm>
          <a:off x="3163999" y="2788568"/>
          <a:ext cx="58563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08280"/>
                <a:gridCol w="1270352"/>
                <a:gridCol w="216024"/>
                <a:gridCol w="1145065"/>
                <a:gridCol w="208280"/>
                <a:gridCol w="1010920"/>
                <a:gridCol w="208280"/>
                <a:gridCol w="979512"/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2155123"/>
              </p:ext>
            </p:extLst>
          </p:nvPr>
        </p:nvGraphicFramePr>
        <p:xfrm>
          <a:off x="3522462" y="3148608"/>
          <a:ext cx="58563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08280"/>
                <a:gridCol w="1270352"/>
                <a:gridCol w="216024"/>
                <a:gridCol w="1145065"/>
                <a:gridCol w="208280"/>
                <a:gridCol w="1010920"/>
                <a:gridCol w="208280"/>
                <a:gridCol w="979512"/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7145921"/>
              </p:ext>
            </p:extLst>
          </p:nvPr>
        </p:nvGraphicFramePr>
        <p:xfrm>
          <a:off x="3882502" y="3508648"/>
          <a:ext cx="58563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08280"/>
                <a:gridCol w="1270352"/>
                <a:gridCol w="216024"/>
                <a:gridCol w="1145065"/>
                <a:gridCol w="208280"/>
                <a:gridCol w="1010920"/>
                <a:gridCol w="208280"/>
                <a:gridCol w="979512"/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3491705"/>
              </p:ext>
            </p:extLst>
          </p:nvPr>
        </p:nvGraphicFramePr>
        <p:xfrm>
          <a:off x="4266207" y="3868688"/>
          <a:ext cx="58563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08280"/>
                <a:gridCol w="1270352"/>
                <a:gridCol w="216024"/>
                <a:gridCol w="1145065"/>
                <a:gridCol w="208280"/>
                <a:gridCol w="1010920"/>
                <a:gridCol w="208280"/>
                <a:gridCol w="979512"/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436466"/>
              </p:ext>
            </p:extLst>
          </p:nvPr>
        </p:nvGraphicFramePr>
        <p:xfrm>
          <a:off x="3163999" y="6172944"/>
          <a:ext cx="6984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  <a:gridCol w="303686"/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</a:t>
                      </a:r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84683" y="7253064"/>
            <a:ext cx="10565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>
                <a:latin typeface="Trebuchet MS" pitchFamily="34" charset="0"/>
              </a:rPr>
              <a:t>А ещё остаются баги с предыдущего витка</a:t>
            </a:r>
            <a:endParaRPr lang="ru-RU" sz="4000">
              <a:latin typeface="Trebuchet MS" pitchFamily="34" charset="0"/>
            </a:endParaRPr>
          </a:p>
        </p:txBody>
      </p:sp>
      <p:pic>
        <p:nvPicPr>
          <p:cNvPr id="15" name="Picture 2" descr="http://mamyideti.com/wp-content/uploads/2012/04/Spiral-ti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021" y="4588768"/>
            <a:ext cx="1257890" cy="125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agarty.ru/images/hitrosti/1277_9435cc9145801aed1fe93a4a8ea67d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3866" y="4588768"/>
            <a:ext cx="1296717" cy="12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6115181" y="5236840"/>
            <a:ext cx="86409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95309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3190032" y="345231"/>
            <a:ext cx="6932712" cy="738664"/>
          </a:xfrm>
          <a:prstGeom prst="rect">
            <a:avLst/>
          </a:prstGeom>
          <a:solidFill>
            <a:srgbClr val="1187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4800" b="1" smtClean="0">
                <a:solidFill>
                  <a:srgbClr val="FFFFFF"/>
                </a:solidFill>
                <a:latin typeface="Trebuchet MS Bold" pitchFamily="1" charset="0"/>
                <a:ea typeface="MS PGothic" pitchFamily="34" charset="-128"/>
                <a:sym typeface="Trebuchet MS Bold" pitchFamily="1" charset="0"/>
              </a:rPr>
              <a:t>КОМАНДА НА СТАРТЕ</a:t>
            </a:r>
            <a:endParaRPr lang="en-US" sz="4800" b="1">
              <a:solidFill>
                <a:srgbClr val="FFFFFF"/>
              </a:solidFill>
              <a:latin typeface="Trebuchet MS Bold" pitchFamily="1" charset="0"/>
              <a:ea typeface="MS PGothic" pitchFamily="34" charset="-128"/>
              <a:sym typeface="Trebuchet MS Bold" pitchFamily="1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56388" y="2960948"/>
            <a:ext cx="2664296" cy="26642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mtClean="0">
                <a:latin typeface="Trebuchet MS" pitchFamily="34" charset="0"/>
              </a:rPr>
              <a:t>Бойцы</a:t>
            </a:r>
            <a:endParaRPr lang="ru-RU" sz="3600">
              <a:latin typeface="Trebuchet MS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208116" y="4761148"/>
            <a:ext cx="2664296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err="1" smtClean="0">
                <a:latin typeface="Trebuchet MS" pitchFamily="34" charset="0"/>
              </a:rPr>
              <a:t>Ботаны</a:t>
            </a:r>
            <a:endParaRPr lang="ru-RU" sz="3600">
              <a:latin typeface="Trebuchet MS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56388" y="4761148"/>
            <a:ext cx="2664296" cy="26642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smtClean="0">
                <a:latin typeface="Trebuchet MS" pitchFamily="34" charset="0"/>
              </a:rPr>
              <a:t>Стажёры</a:t>
            </a:r>
            <a:endParaRPr lang="ru-RU" sz="3000">
              <a:latin typeface="Trebuchet MS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08116" y="2960948"/>
            <a:ext cx="2664296" cy="266429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mtClean="0">
                <a:latin typeface="Trebuchet MS" pitchFamily="34" charset="0"/>
              </a:rPr>
              <a:t>Лидеры</a:t>
            </a:r>
            <a:endParaRPr lang="ru-RU" sz="36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8524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головок и пункты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Заголовок и пунк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Заголовок и подзаголовок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одзаголовок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Заголовок и подзаголов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Фото - вертикально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вертикально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Фото - вертикальн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Фото - вертикально - темный цвет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вертикально - темный цвет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Фото - вертикально - темный цв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Пустой - темный цвет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устой - темный цвет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Пустой - темный цв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Заголовок - вверху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вверху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Заголовок - вверх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Заголовок - вверху - темный цвет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вверху - темный цвет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Заголовок - вверху - темный цв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Заголовок - по центру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по центру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Заголовок - по центр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Фото - горизонтально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горизонтально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Фото - горизонтальн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Фото - горизонтально - темный цвет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горизонтально - темный цвет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Фото - горизонтально - темный цв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Заголовок и подзаголовок - фото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одзаголовок - фото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Заголовок и подзаголовок - фо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Заголовок и подзаголовок - фото - темный цвет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одзаголовок - фото - темный цвет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Заголовок и подзаголовок - фото - темный цв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аголовок и пункты - справа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справа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Заголовок и пункты - спра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Заголовок и пункты - 2 столбца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2 столбца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Заголовок и пункты - 2 столб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Заголовок и пункты - слева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слева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Заголовок и пункты - сле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Pages>0</Pages>
  <Words>6857</Words>
  <Characters>0</Characters>
  <Application>Microsoft Office PowerPoint</Application>
  <PresentationFormat>Произвольный</PresentationFormat>
  <Lines>0</Lines>
  <Paragraphs>845</Paragraphs>
  <Slides>29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Заголовок и пункты</vt:lpstr>
      <vt:lpstr>Заголовок - по центру</vt:lpstr>
      <vt:lpstr>Фото - горизонтально</vt:lpstr>
      <vt:lpstr>Фото - горизонтально - темный цвет</vt:lpstr>
      <vt:lpstr>Заголовок и подзаголовок - фото</vt:lpstr>
      <vt:lpstr>Заголовок и подзаголовок - фото - темный цвет</vt:lpstr>
      <vt:lpstr>Заголовок и пункты - справа</vt:lpstr>
      <vt:lpstr>Заголовок и пункты - 2 столбца</vt:lpstr>
      <vt:lpstr>Заголовок и пункты - слева</vt:lpstr>
      <vt:lpstr>Заголовок и подзаголовок</vt:lpstr>
      <vt:lpstr>Фото - вертикально</vt:lpstr>
      <vt:lpstr>Фото - вертикально - темный цвет</vt:lpstr>
      <vt:lpstr>Пустой - темный цвет</vt:lpstr>
      <vt:lpstr>Заголовок - вверху</vt:lpstr>
      <vt:lpstr>Заголовок - вверху - темный цвет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Пользователь Windows</cp:lastModifiedBy>
  <cp:revision>62</cp:revision>
  <dcterms:modified xsi:type="dcterms:W3CDTF">2012-05-28T16:21:00Z</dcterms:modified>
</cp:coreProperties>
</file>